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144000" cy="5143500" type="screen16x9"/>
  <p:notesSz cx="6858000" cy="9144000"/>
  <p:defaultTextStyle>
    <a:lvl1pPr algn="ctr" defTabSz="502438">
      <a:defRPr sz="2494">
        <a:uFill>
          <a:solidFill/>
        </a:uFill>
        <a:latin typeface="+mn-lt"/>
        <a:ea typeface="+mn-ea"/>
        <a:cs typeface="+mn-cs"/>
        <a:sym typeface="Helvetica"/>
      </a:defRPr>
    </a:lvl1pPr>
    <a:lvl2pPr indent="147455" algn="ctr" defTabSz="502438">
      <a:defRPr sz="2494">
        <a:uFill>
          <a:solidFill/>
        </a:uFill>
        <a:latin typeface="+mn-lt"/>
        <a:ea typeface="+mn-ea"/>
        <a:cs typeface="+mn-cs"/>
        <a:sym typeface="Helvetica"/>
      </a:defRPr>
    </a:lvl2pPr>
    <a:lvl3pPr indent="294909" algn="ctr" defTabSz="502438">
      <a:defRPr sz="2494">
        <a:uFill>
          <a:solidFill/>
        </a:uFill>
        <a:latin typeface="+mn-lt"/>
        <a:ea typeface="+mn-ea"/>
        <a:cs typeface="+mn-cs"/>
        <a:sym typeface="Helvetica"/>
      </a:defRPr>
    </a:lvl3pPr>
    <a:lvl4pPr indent="442364" algn="ctr" defTabSz="502438">
      <a:defRPr sz="2494">
        <a:uFill>
          <a:solidFill/>
        </a:uFill>
        <a:latin typeface="+mn-lt"/>
        <a:ea typeface="+mn-ea"/>
        <a:cs typeface="+mn-cs"/>
        <a:sym typeface="Helvetica"/>
      </a:defRPr>
    </a:lvl4pPr>
    <a:lvl5pPr indent="589818" algn="ctr" defTabSz="502438">
      <a:defRPr sz="2494">
        <a:uFill>
          <a:solidFill/>
        </a:uFill>
        <a:latin typeface="+mn-lt"/>
        <a:ea typeface="+mn-ea"/>
        <a:cs typeface="+mn-cs"/>
        <a:sym typeface="Helvetica"/>
      </a:defRPr>
    </a:lvl5pPr>
    <a:lvl6pPr algn="ctr" defTabSz="502438">
      <a:defRPr sz="2494">
        <a:uFill>
          <a:solidFill/>
        </a:uFill>
        <a:latin typeface="+mn-lt"/>
        <a:ea typeface="+mn-ea"/>
        <a:cs typeface="+mn-cs"/>
        <a:sym typeface="Helvetica"/>
      </a:defRPr>
    </a:lvl6pPr>
    <a:lvl7pPr algn="ctr" defTabSz="502438">
      <a:defRPr sz="2494">
        <a:uFill>
          <a:solidFill/>
        </a:uFill>
        <a:latin typeface="+mn-lt"/>
        <a:ea typeface="+mn-ea"/>
        <a:cs typeface="+mn-cs"/>
        <a:sym typeface="Helvetica"/>
      </a:defRPr>
    </a:lvl7pPr>
    <a:lvl8pPr algn="ctr" defTabSz="502438">
      <a:defRPr sz="2494">
        <a:uFill>
          <a:solidFill/>
        </a:uFill>
        <a:latin typeface="+mn-lt"/>
        <a:ea typeface="+mn-ea"/>
        <a:cs typeface="+mn-cs"/>
        <a:sym typeface="Helvetica"/>
      </a:defRPr>
    </a:lvl8pPr>
    <a:lvl9pPr algn="ctr" defTabSz="502438">
      <a:defRPr sz="2494">
        <a:uFill>
          <a:solidFill/>
        </a:uFill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872" userDrawn="1">
          <p15:clr>
            <a:srgbClr val="A4A3A4"/>
          </p15:clr>
        </p15:guide>
        <p15:guide id="2" pos="295" userDrawn="1">
          <p15:clr>
            <a:srgbClr val="A4A3A4"/>
          </p15:clr>
        </p15:guide>
        <p15:guide id="3" pos="5397" userDrawn="1">
          <p15:clr>
            <a:srgbClr val="A4A3A4"/>
          </p15:clr>
        </p15:guide>
        <p15:guide id="4" orient="horz" pos="1053" userDrawn="1">
          <p15:clr>
            <a:srgbClr val="A4A3A4"/>
          </p15:clr>
        </p15:guide>
        <p15:guide id="5" orient="horz" pos="2935" userDrawn="1">
          <p15:clr>
            <a:srgbClr val="A4A3A4"/>
          </p15:clr>
        </p15:guide>
        <p15:guide id="6" orient="horz" pos="3117" userDrawn="1">
          <p15:clr>
            <a:srgbClr val="A4A3A4"/>
          </p15:clr>
        </p15:guide>
        <p15:guide id="7" orient="horz" pos="169" userDrawn="1">
          <p15:clr>
            <a:srgbClr val="A4A3A4"/>
          </p15:clr>
        </p15:guide>
        <p15:guide id="8" pos="1610" userDrawn="1">
          <p15:clr>
            <a:srgbClr val="A4A3A4"/>
          </p15:clr>
        </p15:guide>
        <p15:guide id="9" pos="2925" userDrawn="1">
          <p15:clr>
            <a:srgbClr val="A4A3A4"/>
          </p15:clr>
        </p15:guide>
        <p15:guide id="10" pos="4241" userDrawn="1">
          <p15:clr>
            <a:srgbClr val="A4A3A4"/>
          </p15:clr>
        </p15:guide>
        <p15:guide id="11" pos="1451" userDrawn="1">
          <p15:clr>
            <a:srgbClr val="A4A3A4"/>
          </p15:clr>
        </p15:guide>
        <p15:guide id="12" pos="2767" userDrawn="1">
          <p15:clr>
            <a:srgbClr val="A4A3A4"/>
          </p15:clr>
        </p15:guide>
        <p15:guide id="13" pos="408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41B9A4-A588-46A1-82F8-68C49BCBA446}" v="1" dt="2025-12-19T13:57:25.52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365C0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6CB"/>
          </a:solidFill>
        </a:fill>
      </a:tcStyle>
    </a:wholeTbl>
    <a:band2H>
      <a:tcTxStyle/>
      <a:tcStyle>
        <a:tcBdr/>
        <a:fill>
          <a:solidFill>
            <a:srgbClr val="E6ECE7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7B27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7B27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7B27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7"/>
    <p:restoredTop sz="94702"/>
  </p:normalViewPr>
  <p:slideViewPr>
    <p:cSldViewPr snapToGrid="0" snapToObjects="1">
      <p:cViewPr varScale="1">
        <p:scale>
          <a:sx n="138" d="100"/>
          <a:sy n="138" d="100"/>
        </p:scale>
        <p:origin x="1266" y="120"/>
      </p:cViewPr>
      <p:guideLst>
        <p:guide orient="horz" pos="872"/>
        <p:guide pos="295"/>
        <p:guide pos="5397"/>
        <p:guide orient="horz" pos="1053"/>
        <p:guide orient="horz" pos="2935"/>
        <p:guide orient="horz" pos="3117"/>
        <p:guide orient="horz" pos="169"/>
        <p:guide pos="1610"/>
        <p:guide pos="2925"/>
        <p:guide pos="4241"/>
        <p:guide pos="1451"/>
        <p:guide pos="2767"/>
        <p:guide pos="408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an Battestin" userId="68547973-2cc0-4f17-9217-840ba46f2cde" providerId="ADAL" clId="{C29F2EEA-159E-43D4-8022-6A5050B9762A}"/>
    <pc:docChg chg="custSel modSld">
      <pc:chgData name="Sebastian Battestin" userId="68547973-2cc0-4f17-9217-840ba46f2cde" providerId="ADAL" clId="{C29F2EEA-159E-43D4-8022-6A5050B9762A}" dt="2025-12-19T13:57:38.266" v="9" actId="20577"/>
      <pc:docMkLst>
        <pc:docMk/>
      </pc:docMkLst>
      <pc:sldChg chg="addSp delSp modSp mod">
        <pc:chgData name="Sebastian Battestin" userId="68547973-2cc0-4f17-9217-840ba46f2cde" providerId="ADAL" clId="{C29F2EEA-159E-43D4-8022-6A5050B9762A}" dt="2025-12-19T13:57:38.266" v="9" actId="20577"/>
        <pc:sldMkLst>
          <pc:docMk/>
          <pc:sldMk cId="0" sldId="256"/>
        </pc:sldMkLst>
        <pc:spChg chg="mod">
          <ac:chgData name="Sebastian Battestin" userId="68547973-2cc0-4f17-9217-840ba46f2cde" providerId="ADAL" clId="{C29F2EEA-159E-43D4-8022-6A5050B9762A}" dt="2025-12-19T13:57:38.266" v="9" actId="20577"/>
          <ac:spMkLst>
            <pc:docMk/>
            <pc:sldMk cId="0" sldId="256"/>
            <ac:spMk id="10" creationId="{00000000-0000-0000-0000-000000000000}"/>
          </ac:spMkLst>
        </pc:spChg>
        <pc:picChg chg="del">
          <ac:chgData name="Sebastian Battestin" userId="68547973-2cc0-4f17-9217-840ba46f2cde" providerId="ADAL" clId="{C29F2EEA-159E-43D4-8022-6A5050B9762A}" dt="2025-12-19T13:57:25.087" v="0" actId="478"/>
          <ac:picMkLst>
            <pc:docMk/>
            <pc:sldMk cId="0" sldId="256"/>
            <ac:picMk id="4" creationId="{FB253AAE-A824-6A14-6EF0-817A3E3E6292}"/>
          </ac:picMkLst>
        </pc:picChg>
        <pc:picChg chg="add mod">
          <ac:chgData name="Sebastian Battestin" userId="68547973-2cc0-4f17-9217-840ba46f2cde" providerId="ADAL" clId="{C29F2EEA-159E-43D4-8022-6A5050B9762A}" dt="2025-12-19T13:57:31.082" v="5" actId="1076"/>
          <ac:picMkLst>
            <pc:docMk/>
            <pc:sldMk cId="0" sldId="256"/>
            <ac:picMk id="5" creationId="{F81B9724-8112-102C-1DBE-6CAFCD9A85F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E8228462-EC38-73B3-3387-D61D99F085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19C9345-265F-4E0B-1A60-7C744F14262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A06AA-2B58-A84F-B650-3DFB0BB00E0F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79EB594-DAAF-A384-E91F-3C4AA7C6FF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FD74BA-E831-A101-58F4-F58C45C6D9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F0D7D8-08F0-2846-B7C6-8B2184D5FA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261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5" name="Shape 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57564710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196606">
      <a:lnSpc>
        <a:spcPct val="125000"/>
      </a:lnSpc>
      <a:defRPr sz="1032">
        <a:latin typeface="+mj-lt"/>
        <a:ea typeface="+mj-ea"/>
        <a:cs typeface="+mj-cs"/>
        <a:sym typeface="Avenir Book"/>
      </a:defRPr>
    </a:lvl1pPr>
    <a:lvl2pPr indent="98303" defTabSz="196606">
      <a:lnSpc>
        <a:spcPct val="125000"/>
      </a:lnSpc>
      <a:defRPr sz="1032">
        <a:latin typeface="+mj-lt"/>
        <a:ea typeface="+mj-ea"/>
        <a:cs typeface="+mj-cs"/>
        <a:sym typeface="Avenir Book"/>
      </a:defRPr>
    </a:lvl2pPr>
    <a:lvl3pPr indent="196606" defTabSz="196606">
      <a:lnSpc>
        <a:spcPct val="125000"/>
      </a:lnSpc>
      <a:defRPr sz="1032">
        <a:latin typeface="+mj-lt"/>
        <a:ea typeface="+mj-ea"/>
        <a:cs typeface="+mj-cs"/>
        <a:sym typeface="Avenir Book"/>
      </a:defRPr>
    </a:lvl3pPr>
    <a:lvl4pPr indent="294909" defTabSz="196606">
      <a:lnSpc>
        <a:spcPct val="125000"/>
      </a:lnSpc>
      <a:defRPr sz="1032">
        <a:latin typeface="+mj-lt"/>
        <a:ea typeface="+mj-ea"/>
        <a:cs typeface="+mj-cs"/>
        <a:sym typeface="Avenir Book"/>
      </a:defRPr>
    </a:lvl4pPr>
    <a:lvl5pPr indent="393212" defTabSz="196606">
      <a:lnSpc>
        <a:spcPct val="125000"/>
      </a:lnSpc>
      <a:defRPr sz="1032">
        <a:latin typeface="+mj-lt"/>
        <a:ea typeface="+mj-ea"/>
        <a:cs typeface="+mj-cs"/>
        <a:sym typeface="Avenir Book"/>
      </a:defRPr>
    </a:lvl5pPr>
    <a:lvl6pPr indent="491515" defTabSz="196606">
      <a:lnSpc>
        <a:spcPct val="125000"/>
      </a:lnSpc>
      <a:defRPr sz="1032">
        <a:latin typeface="+mj-lt"/>
        <a:ea typeface="+mj-ea"/>
        <a:cs typeface="+mj-cs"/>
        <a:sym typeface="Avenir Book"/>
      </a:defRPr>
    </a:lvl6pPr>
    <a:lvl7pPr indent="589818" defTabSz="196606">
      <a:lnSpc>
        <a:spcPct val="125000"/>
      </a:lnSpc>
      <a:defRPr sz="1032">
        <a:latin typeface="+mj-lt"/>
        <a:ea typeface="+mj-ea"/>
        <a:cs typeface="+mj-cs"/>
        <a:sym typeface="Avenir Book"/>
      </a:defRPr>
    </a:lvl7pPr>
    <a:lvl8pPr indent="688121" defTabSz="196606">
      <a:lnSpc>
        <a:spcPct val="125000"/>
      </a:lnSpc>
      <a:defRPr sz="1032">
        <a:latin typeface="+mj-lt"/>
        <a:ea typeface="+mj-ea"/>
        <a:cs typeface="+mj-cs"/>
        <a:sym typeface="Avenir Book"/>
      </a:defRPr>
    </a:lvl8pPr>
    <a:lvl9pPr indent="786424" defTabSz="196606">
      <a:lnSpc>
        <a:spcPct val="125000"/>
      </a:lnSpc>
      <a:defRPr sz="1032">
        <a:latin typeface="+mj-lt"/>
        <a:ea typeface="+mj-ea"/>
        <a:cs typeface="+mj-cs"/>
        <a:sym typeface="Avenir Book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800">
                <a:uFill>
                  <a:solidFill/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uFillTx/>
              </a:defRPr>
            </a:pPr>
            <a:endParaRPr sz="800" dirty="0">
              <a:uFill>
                <a:solidFill/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356312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1pPr>
      <a:lvl2pPr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2pPr>
      <a:lvl3pPr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3pPr>
      <a:lvl4pPr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4pPr>
      <a:lvl5pPr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5pPr>
      <a:lvl6pPr indent="170449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6pPr>
      <a:lvl7pPr indent="340899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7pPr>
      <a:lvl8pPr indent="511348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8pPr>
      <a:lvl9pPr indent="681798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9pPr>
    </p:titleStyle>
    <p:bodyStyle>
      <a:lvl1pPr marL="127837" indent="-127837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1pPr>
      <a:lvl2pPr marL="127837" indent="-42612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2pPr>
      <a:lvl3pPr marL="127837" indent="42612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3pPr>
      <a:lvl4pPr marL="127837" indent="127837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4pPr>
      <a:lvl5pPr marL="127837" indent="213062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5pPr>
      <a:lvl6pPr marL="127837" indent="383511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6pPr>
      <a:lvl7pPr marL="127837" indent="553961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7pPr>
      <a:lvl8pPr marL="127837" indent="724410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8pPr>
      <a:lvl9pPr marL="127837" indent="894860" defTabSz="170449">
        <a:defRPr sz="298">
          <a:uFill>
            <a:solidFill/>
          </a:uFill>
          <a:latin typeface="+mn-lt"/>
          <a:ea typeface="+mn-ea"/>
          <a:cs typeface="+mn-cs"/>
          <a:sym typeface="Helvetica"/>
        </a:defRPr>
      </a:lvl9pPr>
    </p:bodyStyle>
    <p:otherStyle>
      <a:lvl1pPr algn="r" defTabSz="435593">
        <a:defRPr sz="447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Gill Sans"/>
        </a:defRPr>
      </a:lvl1pPr>
      <a:lvl2pPr indent="127837" algn="r" defTabSz="435593">
        <a:defRPr sz="447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Gill Sans"/>
        </a:defRPr>
      </a:lvl2pPr>
      <a:lvl3pPr indent="255674" algn="r" defTabSz="435593">
        <a:defRPr sz="447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Gill Sans"/>
        </a:defRPr>
      </a:lvl3pPr>
      <a:lvl4pPr indent="383511" algn="r" defTabSz="435593">
        <a:defRPr sz="447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Gill Sans"/>
        </a:defRPr>
      </a:lvl4pPr>
      <a:lvl5pPr indent="511348" algn="r" defTabSz="435593">
        <a:defRPr sz="447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Gill Sans"/>
        </a:defRPr>
      </a:lvl5pPr>
      <a:lvl6pPr algn="r" defTabSz="435593">
        <a:defRPr sz="447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Gill Sans"/>
        </a:defRPr>
      </a:lvl6pPr>
      <a:lvl7pPr algn="r" defTabSz="435593">
        <a:defRPr sz="447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Gill Sans"/>
        </a:defRPr>
      </a:lvl7pPr>
      <a:lvl8pPr algn="r" defTabSz="435593">
        <a:defRPr sz="447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Gill Sans"/>
        </a:defRPr>
      </a:lvl8pPr>
      <a:lvl9pPr algn="r" defTabSz="435593">
        <a:defRPr sz="447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/>
          <p:nvPr/>
        </p:nvSpPr>
        <p:spPr>
          <a:xfrm>
            <a:off x="3678315" y="268288"/>
            <a:ext cx="1783675" cy="319984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r" defTabSz="457200">
              <a:lnSpc>
                <a:spcPct val="110000"/>
              </a:lnSpc>
              <a:defRPr sz="3200" b="1"/>
            </a:lvl1pPr>
          </a:lstStyle>
          <a:p>
            <a:pPr lvl="0" algn="ctr">
              <a:defRPr sz="1800" b="0">
                <a:uFillTx/>
              </a:defRPr>
            </a:pPr>
            <a:r>
              <a:rPr lang="en" sz="1193" dirty="0">
                <a:solidFill>
                  <a:schemeClr val="bg1"/>
                </a:solidFill>
              </a:rPr>
              <a:t>Your Logos could be here</a:t>
            </a:r>
            <a:endParaRPr sz="1193" dirty="0">
              <a:solidFill>
                <a:schemeClr val="bg1"/>
              </a:solidFill>
            </a:endParaRPr>
          </a:p>
        </p:txBody>
      </p:sp>
      <p:sp>
        <p:nvSpPr>
          <p:cNvPr id="8" name="Shape 8"/>
          <p:cNvSpPr/>
          <p:nvPr/>
        </p:nvSpPr>
        <p:spPr>
          <a:xfrm>
            <a:off x="468313" y="4906344"/>
            <a:ext cx="1531569" cy="666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l" defTabSz="457200">
              <a:lnSpc>
                <a:spcPct val="110000"/>
              </a:lnSpc>
              <a:defRPr sz="1100" b="1"/>
            </a:lvl1pPr>
          </a:lstStyle>
          <a:p>
            <a:pPr lvl="0">
              <a:defRPr sz="1800" b="0">
                <a:uFillTx/>
              </a:defRPr>
            </a:pPr>
            <a:r>
              <a:rPr sz="410" dirty="0">
                <a:solidFill>
                  <a:schemeClr val="tx1"/>
                </a:solidFill>
              </a:rPr>
              <a:t>This could be a place for your sources.</a:t>
            </a:r>
          </a:p>
        </p:txBody>
      </p:sp>
      <p:sp>
        <p:nvSpPr>
          <p:cNvPr id="9" name="Shape 9"/>
          <p:cNvSpPr/>
          <p:nvPr/>
        </p:nvSpPr>
        <p:spPr>
          <a:xfrm>
            <a:off x="2550282" y="1749149"/>
            <a:ext cx="1530978" cy="96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>
            <a:lvl1pPr algn="l" defTabSz="457200">
              <a:lnSpc>
                <a:spcPct val="110000"/>
              </a:lnSpc>
              <a:defRPr sz="1600" b="1"/>
            </a:lvl1pPr>
          </a:lstStyle>
          <a:p>
            <a:pPr lvl="0">
              <a:defRPr sz="1800" b="0">
                <a:uFillTx/>
              </a:defRPr>
            </a:pPr>
            <a:r>
              <a:rPr sz="597" dirty="0">
                <a:solidFill>
                  <a:schemeClr val="tx1"/>
                </a:solidFill>
              </a:rPr>
              <a:t>This could be a place for your tables.</a:t>
            </a:r>
          </a:p>
        </p:txBody>
      </p:sp>
      <p:sp>
        <p:nvSpPr>
          <p:cNvPr id="10" name="Shape 10"/>
          <p:cNvSpPr/>
          <p:nvPr/>
        </p:nvSpPr>
        <p:spPr>
          <a:xfrm>
            <a:off x="2985618" y="4900416"/>
            <a:ext cx="3169070" cy="630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defTabSz="457200">
              <a:defRPr sz="800"/>
            </a:lvl1pPr>
          </a:lstStyle>
          <a:p>
            <a:pPr lvl="0">
              <a:defRPr sz="1800">
                <a:uFillTx/>
              </a:defRPr>
            </a:pPr>
            <a:r>
              <a:rPr sz="410" b="1" dirty="0">
                <a:solidFill>
                  <a:schemeClr val="tx1"/>
                </a:solidFill>
              </a:rPr>
              <a:t>Copyright © 20</a:t>
            </a:r>
            <a:r>
              <a:rPr lang="de-AT" sz="410" b="1" dirty="0">
                <a:solidFill>
                  <a:schemeClr val="tx1"/>
                </a:solidFill>
              </a:rPr>
              <a:t>25</a:t>
            </a:r>
            <a:r>
              <a:rPr sz="410" b="1" dirty="0">
                <a:solidFill>
                  <a:schemeClr val="tx1"/>
                </a:solidFill>
              </a:rPr>
              <a:t> Author Names and Contact Details</a:t>
            </a:r>
          </a:p>
        </p:txBody>
      </p:sp>
      <p:sp>
        <p:nvSpPr>
          <p:cNvPr id="11" name="Shape 11"/>
          <p:cNvSpPr/>
          <p:nvPr/>
        </p:nvSpPr>
        <p:spPr>
          <a:xfrm>
            <a:off x="472418" y="1304671"/>
            <a:ext cx="3169070" cy="91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l" defTabSz="457200">
              <a:defRPr sz="1600"/>
            </a:lvl1pPr>
          </a:lstStyle>
          <a:p>
            <a:pPr lvl="0">
              <a:defRPr sz="1800">
                <a:uFillTx/>
              </a:defRPr>
            </a:pPr>
            <a:r>
              <a:rPr sz="597" dirty="0">
                <a:solidFill>
                  <a:schemeClr val="tx1"/>
                </a:solidFill>
              </a:rPr>
              <a:t>This could be your sub-line – Authors, Co-Authors, Institution, etc. </a:t>
            </a:r>
          </a:p>
        </p:txBody>
      </p:sp>
      <p:sp>
        <p:nvSpPr>
          <p:cNvPr id="12" name="Shape 12"/>
          <p:cNvSpPr/>
          <p:nvPr/>
        </p:nvSpPr>
        <p:spPr>
          <a:xfrm>
            <a:off x="468313" y="1677829"/>
            <a:ext cx="1841600" cy="23201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 algn="just" defTabSz="457200">
              <a:lnSpc>
                <a:spcPct val="110000"/>
              </a:lnSpc>
              <a:defRPr sz="1600"/>
            </a:lvl1pPr>
          </a:lstStyle>
          <a:p>
            <a:pPr lvl="0">
              <a:defRPr sz="1800">
                <a:uFillTx/>
              </a:defRPr>
            </a:pPr>
            <a:r>
              <a:rPr sz="597" dirty="0">
                <a:solidFill>
                  <a:schemeClr val="tx1"/>
                </a:solidFill>
              </a:rPr>
              <a:t>Lorem ipsum dolor sit </a:t>
            </a:r>
            <a:r>
              <a:rPr sz="597" dirty="0" err="1">
                <a:solidFill>
                  <a:schemeClr val="tx1"/>
                </a:solidFill>
              </a:rPr>
              <a:t>amet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consectetur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adipiscing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elit</a:t>
            </a:r>
            <a:r>
              <a:rPr sz="597" dirty="0">
                <a:solidFill>
                  <a:schemeClr val="tx1"/>
                </a:solidFill>
              </a:rPr>
              <a:t>. Integer </a:t>
            </a:r>
            <a:r>
              <a:rPr sz="597" dirty="0" err="1">
                <a:solidFill>
                  <a:schemeClr val="tx1"/>
                </a:solidFill>
              </a:rPr>
              <a:t>mattis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pulvinar</a:t>
            </a:r>
            <a:r>
              <a:rPr sz="597" dirty="0">
                <a:solidFill>
                  <a:schemeClr val="tx1"/>
                </a:solidFill>
              </a:rPr>
              <a:t> convallis. </a:t>
            </a:r>
            <a:r>
              <a:rPr sz="597" dirty="0" err="1">
                <a:solidFill>
                  <a:schemeClr val="tx1"/>
                </a:solidFill>
              </a:rPr>
              <a:t>Phasellus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odio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nisl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facilisis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eget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tristique</a:t>
            </a:r>
            <a:r>
              <a:rPr sz="597" dirty="0">
                <a:solidFill>
                  <a:schemeClr val="tx1"/>
                </a:solidFill>
              </a:rPr>
              <a:t> id, </a:t>
            </a:r>
            <a:r>
              <a:rPr sz="597" dirty="0" err="1">
                <a:solidFill>
                  <a:schemeClr val="tx1"/>
                </a:solidFill>
              </a:rPr>
              <a:t>accumsan</a:t>
            </a:r>
            <a:r>
              <a:rPr sz="597" dirty="0">
                <a:solidFill>
                  <a:schemeClr val="tx1"/>
                </a:solidFill>
              </a:rPr>
              <a:t> ac </a:t>
            </a:r>
            <a:r>
              <a:rPr sz="597" dirty="0" err="1">
                <a:solidFill>
                  <a:schemeClr val="tx1"/>
                </a:solidFill>
              </a:rPr>
              <a:t>urna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Fusce</a:t>
            </a:r>
            <a:r>
              <a:rPr sz="597" dirty="0">
                <a:solidFill>
                  <a:schemeClr val="tx1"/>
                </a:solidFill>
              </a:rPr>
              <a:t> ac </a:t>
            </a:r>
            <a:r>
              <a:rPr sz="597" dirty="0" err="1">
                <a:solidFill>
                  <a:schemeClr val="tx1"/>
                </a:solidFill>
              </a:rPr>
              <a:t>mauris</a:t>
            </a:r>
            <a:r>
              <a:rPr sz="597" dirty="0">
                <a:solidFill>
                  <a:schemeClr val="tx1"/>
                </a:solidFill>
              </a:rPr>
              <a:t> lorem, </a:t>
            </a:r>
            <a:r>
              <a:rPr sz="597" dirty="0" err="1">
                <a:solidFill>
                  <a:schemeClr val="tx1"/>
                </a:solidFill>
              </a:rPr>
              <a:t>eu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feugiat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tellus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Nulla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facilisi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Mauris</a:t>
            </a:r>
            <a:r>
              <a:rPr sz="597" dirty="0">
                <a:solidFill>
                  <a:schemeClr val="tx1"/>
                </a:solidFill>
              </a:rPr>
              <a:t> in </a:t>
            </a:r>
            <a:r>
              <a:rPr sz="597" dirty="0" err="1">
                <a:solidFill>
                  <a:schemeClr val="tx1"/>
                </a:solidFill>
              </a:rPr>
              <a:t>velit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dapibus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odio</a:t>
            </a:r>
            <a:r>
              <a:rPr sz="597" dirty="0">
                <a:solidFill>
                  <a:schemeClr val="tx1"/>
                </a:solidFill>
              </a:rPr>
              <a:t> semper </a:t>
            </a:r>
            <a:r>
              <a:rPr sz="597" dirty="0" err="1">
                <a:solidFill>
                  <a:schemeClr val="tx1"/>
                </a:solidFill>
              </a:rPr>
              <a:t>ultricies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vel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eu</a:t>
            </a:r>
            <a:r>
              <a:rPr sz="597" dirty="0">
                <a:solidFill>
                  <a:schemeClr val="tx1"/>
                </a:solidFill>
              </a:rPr>
              <a:t> diam. </a:t>
            </a:r>
            <a:r>
              <a:rPr sz="597" dirty="0" err="1">
                <a:solidFill>
                  <a:schemeClr val="tx1"/>
                </a:solidFill>
              </a:rPr>
              <a:t>Vivamus</a:t>
            </a:r>
            <a:r>
              <a:rPr sz="597" dirty="0">
                <a:solidFill>
                  <a:schemeClr val="tx1"/>
                </a:solidFill>
              </a:rPr>
              <a:t> ac </a:t>
            </a:r>
            <a:r>
              <a:rPr sz="597" dirty="0" err="1">
                <a:solidFill>
                  <a:schemeClr val="tx1"/>
                </a:solidFill>
              </a:rPr>
              <a:t>est</a:t>
            </a:r>
            <a:r>
              <a:rPr sz="597" dirty="0">
                <a:solidFill>
                  <a:schemeClr val="tx1"/>
                </a:solidFill>
              </a:rPr>
              <a:t> id </a:t>
            </a:r>
            <a:r>
              <a:rPr sz="597" dirty="0" err="1">
                <a:solidFill>
                  <a:schemeClr val="tx1"/>
                </a:solidFill>
              </a:rPr>
              <a:t>metus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mattis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placerat</a:t>
            </a:r>
            <a:r>
              <a:rPr sz="597" dirty="0">
                <a:solidFill>
                  <a:schemeClr val="tx1"/>
                </a:solidFill>
              </a:rPr>
              <a:t>. Maecenas </a:t>
            </a:r>
            <a:r>
              <a:rPr sz="597" dirty="0" err="1">
                <a:solidFill>
                  <a:schemeClr val="tx1"/>
                </a:solidFill>
              </a:rPr>
              <a:t>feugiat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tortor</a:t>
            </a:r>
            <a:r>
              <a:rPr sz="597" dirty="0">
                <a:solidFill>
                  <a:schemeClr val="tx1"/>
                </a:solidFill>
              </a:rPr>
              <a:t> vitae lacus </a:t>
            </a:r>
            <a:r>
              <a:rPr sz="597" dirty="0" err="1">
                <a:solidFill>
                  <a:schemeClr val="tx1"/>
                </a:solidFill>
              </a:rPr>
              <a:t>scelerisque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fringilla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aliquet</a:t>
            </a:r>
            <a:r>
              <a:rPr sz="597" dirty="0">
                <a:solidFill>
                  <a:schemeClr val="tx1"/>
                </a:solidFill>
              </a:rPr>
              <a:t> lacus semper. </a:t>
            </a:r>
            <a:r>
              <a:rPr sz="597" dirty="0" err="1">
                <a:solidFill>
                  <a:schemeClr val="tx1"/>
                </a:solidFill>
              </a:rPr>
              <a:t>Ut</a:t>
            </a:r>
            <a:r>
              <a:rPr sz="597" dirty="0">
                <a:solidFill>
                  <a:schemeClr val="tx1"/>
                </a:solidFill>
              </a:rPr>
              <a:t> et </a:t>
            </a:r>
            <a:r>
              <a:rPr sz="597" dirty="0" err="1">
                <a:solidFill>
                  <a:schemeClr val="tx1"/>
                </a:solidFill>
              </a:rPr>
              <a:t>orci</a:t>
            </a:r>
            <a:r>
              <a:rPr sz="597" dirty="0">
                <a:solidFill>
                  <a:schemeClr val="tx1"/>
                </a:solidFill>
              </a:rPr>
              <a:t> id </a:t>
            </a:r>
            <a:r>
              <a:rPr sz="597" dirty="0" err="1">
                <a:solidFill>
                  <a:schemeClr val="tx1"/>
                </a:solidFill>
              </a:rPr>
              <a:t>augue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varius</a:t>
            </a:r>
            <a:r>
              <a:rPr sz="597" dirty="0">
                <a:solidFill>
                  <a:schemeClr val="tx1"/>
                </a:solidFill>
              </a:rPr>
              <a:t> semper at </a:t>
            </a:r>
            <a:r>
              <a:rPr sz="597" dirty="0" err="1">
                <a:solidFill>
                  <a:schemeClr val="tx1"/>
                </a:solidFill>
              </a:rPr>
              <a:t>quis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tortor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Duis</a:t>
            </a:r>
            <a:r>
              <a:rPr sz="597" dirty="0">
                <a:solidFill>
                  <a:schemeClr val="tx1"/>
                </a:solidFill>
              </a:rPr>
              <a:t> in dui magna. Class </a:t>
            </a:r>
            <a:r>
              <a:rPr sz="597" dirty="0" err="1">
                <a:solidFill>
                  <a:schemeClr val="tx1"/>
                </a:solidFill>
              </a:rPr>
              <a:t>aptent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taciti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sociosqu</a:t>
            </a:r>
            <a:r>
              <a:rPr sz="597" dirty="0">
                <a:solidFill>
                  <a:schemeClr val="tx1"/>
                </a:solidFill>
              </a:rPr>
              <a:t> ad </a:t>
            </a:r>
            <a:r>
              <a:rPr sz="597" dirty="0" err="1">
                <a:solidFill>
                  <a:schemeClr val="tx1"/>
                </a:solidFill>
              </a:rPr>
              <a:t>litora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torquent</a:t>
            </a:r>
            <a:r>
              <a:rPr sz="597" dirty="0">
                <a:solidFill>
                  <a:schemeClr val="tx1"/>
                </a:solidFill>
              </a:rPr>
              <a:t> per </a:t>
            </a:r>
            <a:r>
              <a:rPr sz="597" dirty="0" err="1">
                <a:solidFill>
                  <a:schemeClr val="tx1"/>
                </a:solidFill>
              </a:rPr>
              <a:t>conubia</a:t>
            </a:r>
            <a:r>
              <a:rPr sz="597" dirty="0">
                <a:solidFill>
                  <a:schemeClr val="tx1"/>
                </a:solidFill>
              </a:rPr>
              <a:t> nostra, per </a:t>
            </a:r>
            <a:r>
              <a:rPr sz="597" dirty="0" err="1">
                <a:solidFill>
                  <a:schemeClr val="tx1"/>
                </a:solidFill>
              </a:rPr>
              <a:t>inceptos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himenaeos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Nulla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facilisi</a:t>
            </a:r>
            <a:r>
              <a:rPr sz="597" dirty="0">
                <a:solidFill>
                  <a:schemeClr val="tx1"/>
                </a:solidFill>
              </a:rPr>
              <a:t>. Maecenas </a:t>
            </a:r>
            <a:r>
              <a:rPr sz="597" dirty="0" err="1">
                <a:solidFill>
                  <a:schemeClr val="tx1"/>
                </a:solidFill>
              </a:rPr>
              <a:t>eleifend</a:t>
            </a:r>
            <a:r>
              <a:rPr sz="597" dirty="0">
                <a:solidFill>
                  <a:schemeClr val="tx1"/>
                </a:solidFill>
              </a:rPr>
              <a:t> libero </a:t>
            </a:r>
            <a:r>
              <a:rPr sz="597" dirty="0" err="1">
                <a:solidFill>
                  <a:schemeClr val="tx1"/>
                </a:solidFill>
              </a:rPr>
              <a:t>vel</a:t>
            </a:r>
            <a:r>
              <a:rPr sz="597" dirty="0">
                <a:solidFill>
                  <a:schemeClr val="tx1"/>
                </a:solidFill>
              </a:rPr>
              <a:t> magna </a:t>
            </a:r>
            <a:r>
              <a:rPr sz="597" dirty="0" err="1">
                <a:solidFill>
                  <a:schemeClr val="tx1"/>
                </a:solidFill>
              </a:rPr>
              <a:t>elementum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pretium</a:t>
            </a:r>
            <a:r>
              <a:rPr sz="597" dirty="0">
                <a:solidFill>
                  <a:schemeClr val="tx1"/>
                </a:solidFill>
              </a:rPr>
              <a:t> dui </a:t>
            </a:r>
            <a:r>
              <a:rPr sz="597" dirty="0" err="1">
                <a:solidFill>
                  <a:schemeClr val="tx1"/>
                </a:solidFill>
              </a:rPr>
              <a:t>ultrices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Aenean</a:t>
            </a:r>
            <a:r>
              <a:rPr sz="597" dirty="0">
                <a:solidFill>
                  <a:schemeClr val="tx1"/>
                </a:solidFill>
              </a:rPr>
              <a:t> ante magna, dictum </a:t>
            </a:r>
            <a:r>
              <a:rPr sz="597" dirty="0" err="1">
                <a:solidFill>
                  <a:schemeClr val="tx1"/>
                </a:solidFill>
              </a:rPr>
              <a:t>ut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vestibulum</a:t>
            </a:r>
            <a:r>
              <a:rPr sz="597" dirty="0">
                <a:solidFill>
                  <a:schemeClr val="tx1"/>
                </a:solidFill>
              </a:rPr>
              <a:t> vitae, </a:t>
            </a:r>
            <a:r>
              <a:rPr sz="597" dirty="0" err="1">
                <a:solidFill>
                  <a:schemeClr val="tx1"/>
                </a:solidFill>
              </a:rPr>
              <a:t>ultricies</a:t>
            </a:r>
            <a:r>
              <a:rPr sz="597" dirty="0">
                <a:solidFill>
                  <a:schemeClr val="tx1"/>
                </a:solidFill>
              </a:rPr>
              <a:t> in </a:t>
            </a:r>
            <a:r>
              <a:rPr sz="597" dirty="0" err="1">
                <a:solidFill>
                  <a:schemeClr val="tx1"/>
                </a:solidFill>
              </a:rPr>
              <a:t>risus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Aliquam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enim</a:t>
            </a:r>
            <a:r>
              <a:rPr sz="597" dirty="0">
                <a:solidFill>
                  <a:schemeClr val="tx1"/>
                </a:solidFill>
              </a:rPr>
              <a:t> ligula, </a:t>
            </a:r>
            <a:r>
              <a:rPr sz="597" dirty="0" err="1">
                <a:solidFill>
                  <a:schemeClr val="tx1"/>
                </a:solidFill>
              </a:rPr>
              <a:t>commodo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hendrerit</a:t>
            </a:r>
            <a:r>
              <a:rPr sz="597" dirty="0">
                <a:solidFill>
                  <a:schemeClr val="tx1"/>
                </a:solidFill>
              </a:rPr>
              <a:t> in, </a:t>
            </a:r>
            <a:r>
              <a:rPr sz="597" dirty="0" err="1">
                <a:solidFill>
                  <a:schemeClr val="tx1"/>
                </a:solidFill>
              </a:rPr>
              <a:t>sagittis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nec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augue</a:t>
            </a:r>
            <a:r>
              <a:rPr sz="597" dirty="0">
                <a:solidFill>
                  <a:schemeClr val="tx1"/>
                </a:solidFill>
              </a:rPr>
              <a:t>. In </a:t>
            </a:r>
            <a:r>
              <a:rPr sz="597" dirty="0" err="1">
                <a:solidFill>
                  <a:schemeClr val="tx1"/>
                </a:solidFill>
              </a:rPr>
              <a:t>pellentesque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massa</a:t>
            </a:r>
            <a:r>
              <a:rPr sz="597" dirty="0">
                <a:solidFill>
                  <a:schemeClr val="tx1"/>
                </a:solidFill>
              </a:rPr>
              <a:t> at </a:t>
            </a:r>
            <a:r>
              <a:rPr sz="597" dirty="0" err="1">
                <a:solidFill>
                  <a:schemeClr val="tx1"/>
                </a:solidFill>
              </a:rPr>
              <a:t>purus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tincidunt</a:t>
            </a:r>
            <a:r>
              <a:rPr sz="597" dirty="0">
                <a:solidFill>
                  <a:schemeClr val="tx1"/>
                </a:solidFill>
              </a:rPr>
              <a:t> gravida. Nunc </a:t>
            </a:r>
            <a:r>
              <a:rPr sz="597" dirty="0" err="1">
                <a:solidFill>
                  <a:schemeClr val="tx1"/>
                </a:solidFill>
              </a:rPr>
              <a:t>consectetur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nunc</a:t>
            </a:r>
            <a:r>
              <a:rPr sz="597" dirty="0">
                <a:solidFill>
                  <a:schemeClr val="tx1"/>
                </a:solidFill>
              </a:rPr>
              <a:t> ac </a:t>
            </a:r>
            <a:r>
              <a:rPr sz="597" dirty="0" err="1">
                <a:solidFill>
                  <a:schemeClr val="tx1"/>
                </a:solidFill>
              </a:rPr>
              <a:t>elementum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ullamcorper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eros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tellus</a:t>
            </a:r>
            <a:r>
              <a:rPr sz="597" dirty="0">
                <a:solidFill>
                  <a:schemeClr val="tx1"/>
                </a:solidFill>
              </a:rPr>
              <a:t> dictum </a:t>
            </a:r>
            <a:r>
              <a:rPr sz="597" dirty="0" err="1">
                <a:solidFill>
                  <a:schemeClr val="tx1"/>
                </a:solidFill>
              </a:rPr>
              <a:t>leo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consectetur</a:t>
            </a:r>
            <a:r>
              <a:rPr sz="597" dirty="0">
                <a:solidFill>
                  <a:schemeClr val="tx1"/>
                </a:solidFill>
              </a:rPr>
              <a:t> cursus </a:t>
            </a:r>
            <a:r>
              <a:rPr sz="597" dirty="0" err="1">
                <a:solidFill>
                  <a:schemeClr val="tx1"/>
                </a:solidFill>
              </a:rPr>
              <a:t>diam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arcu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ut</a:t>
            </a:r>
            <a:r>
              <a:rPr sz="597" dirty="0">
                <a:solidFill>
                  <a:schemeClr val="tx1"/>
                </a:solidFill>
              </a:rPr>
              <a:t> quam. </a:t>
            </a:r>
            <a:r>
              <a:rPr sz="597" dirty="0" err="1">
                <a:solidFill>
                  <a:schemeClr val="tx1"/>
                </a:solidFill>
              </a:rPr>
              <a:t>Aenean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pretium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tortor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vel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turpis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rhoncus</a:t>
            </a:r>
            <a:r>
              <a:rPr sz="597" dirty="0">
                <a:solidFill>
                  <a:schemeClr val="tx1"/>
                </a:solidFill>
              </a:rPr>
              <a:t> in </a:t>
            </a:r>
            <a:r>
              <a:rPr sz="597" dirty="0" err="1">
                <a:solidFill>
                  <a:schemeClr val="tx1"/>
                </a:solidFill>
              </a:rPr>
              <a:t>pretium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eros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varius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Aliquam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erat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volutpat</a:t>
            </a:r>
            <a:r>
              <a:rPr sz="597" dirty="0">
                <a:solidFill>
                  <a:schemeClr val="tx1"/>
                </a:solidFill>
              </a:rPr>
              <a:t>. Integer </a:t>
            </a:r>
            <a:r>
              <a:rPr sz="597" dirty="0" err="1">
                <a:solidFill>
                  <a:schemeClr val="tx1"/>
                </a:solidFill>
              </a:rPr>
              <a:t>lacinia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turpis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feugiat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sagittis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tortor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elit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feugiat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justo</a:t>
            </a:r>
            <a:r>
              <a:rPr sz="597" dirty="0">
                <a:solidFill>
                  <a:schemeClr val="tx1"/>
                </a:solidFill>
              </a:rPr>
              <a:t>, id porta </a:t>
            </a:r>
            <a:r>
              <a:rPr sz="597" dirty="0" err="1">
                <a:solidFill>
                  <a:schemeClr val="tx1"/>
                </a:solidFill>
              </a:rPr>
              <a:t>arcu</a:t>
            </a:r>
            <a:r>
              <a:rPr sz="597" dirty="0">
                <a:solidFill>
                  <a:schemeClr val="tx1"/>
                </a:solidFill>
              </a:rPr>
              <a:t> mi </a:t>
            </a:r>
            <a:r>
              <a:rPr sz="597" dirty="0" err="1">
                <a:solidFill>
                  <a:schemeClr val="tx1"/>
                </a:solidFill>
              </a:rPr>
              <a:t>quis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risus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Nulla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ut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rutrum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lectus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Cras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facilisis</a:t>
            </a:r>
            <a:r>
              <a:rPr sz="597" dirty="0">
                <a:solidFill>
                  <a:schemeClr val="tx1"/>
                </a:solidFill>
              </a:rPr>
              <a:t> porta </a:t>
            </a:r>
            <a:r>
              <a:rPr sz="597" dirty="0" err="1">
                <a:solidFill>
                  <a:schemeClr val="tx1"/>
                </a:solidFill>
              </a:rPr>
              <a:t>urna</a:t>
            </a:r>
            <a:r>
              <a:rPr sz="597" dirty="0">
                <a:solidFill>
                  <a:schemeClr val="tx1"/>
                </a:solidFill>
              </a:rPr>
              <a:t> id </a:t>
            </a:r>
            <a:r>
              <a:rPr sz="597" dirty="0" err="1">
                <a:solidFill>
                  <a:schemeClr val="tx1"/>
                </a:solidFill>
              </a:rPr>
              <a:t>rutrum</a:t>
            </a:r>
            <a:r>
              <a:rPr sz="597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" name="Shape 13"/>
          <p:cNvSpPr/>
          <p:nvPr/>
        </p:nvSpPr>
        <p:spPr>
          <a:xfrm>
            <a:off x="472418" y="1110816"/>
            <a:ext cx="3169070" cy="126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l" defTabSz="457200">
              <a:defRPr sz="2200" b="1"/>
            </a:lvl1pPr>
          </a:lstStyle>
          <a:p>
            <a:pPr lvl="0">
              <a:defRPr sz="1800" b="0">
                <a:uFillTx/>
              </a:defRPr>
            </a:pPr>
            <a:r>
              <a:rPr sz="820" dirty="0">
                <a:solidFill>
                  <a:schemeClr val="tx1"/>
                </a:solidFill>
              </a:rPr>
              <a:t>This could be the poster title</a:t>
            </a:r>
          </a:p>
        </p:txBody>
      </p:sp>
      <p:sp>
        <p:nvSpPr>
          <p:cNvPr id="14" name="Shape 14"/>
          <p:cNvSpPr/>
          <p:nvPr/>
        </p:nvSpPr>
        <p:spPr>
          <a:xfrm>
            <a:off x="2550282" y="2443325"/>
            <a:ext cx="1841600" cy="12085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 algn="just" defTabSz="457200">
              <a:lnSpc>
                <a:spcPct val="110000"/>
              </a:lnSpc>
              <a:defRPr sz="1600"/>
            </a:lvl1pPr>
          </a:lstStyle>
          <a:p>
            <a:pPr lvl="0">
              <a:defRPr sz="1800">
                <a:uFillTx/>
              </a:defRPr>
            </a:pPr>
            <a:r>
              <a:rPr sz="597" dirty="0" err="1">
                <a:solidFill>
                  <a:schemeClr val="tx1"/>
                </a:solidFill>
              </a:rPr>
              <a:t>Vestibulum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diam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elit</a:t>
            </a:r>
            <a:r>
              <a:rPr sz="597" dirty="0">
                <a:solidFill>
                  <a:schemeClr val="tx1"/>
                </a:solidFill>
              </a:rPr>
              <a:t>, convallis et </a:t>
            </a:r>
            <a:r>
              <a:rPr sz="597" dirty="0" err="1">
                <a:solidFill>
                  <a:schemeClr val="tx1"/>
                </a:solidFill>
              </a:rPr>
              <a:t>sodales</a:t>
            </a:r>
            <a:r>
              <a:rPr sz="597" dirty="0">
                <a:solidFill>
                  <a:schemeClr val="tx1"/>
                </a:solidFill>
              </a:rPr>
              <a:t> et, </a:t>
            </a:r>
            <a:r>
              <a:rPr sz="597" dirty="0" err="1">
                <a:solidFill>
                  <a:schemeClr val="tx1"/>
                </a:solidFill>
              </a:rPr>
              <a:t>laoreet</a:t>
            </a:r>
            <a:r>
              <a:rPr sz="597" dirty="0">
                <a:solidFill>
                  <a:schemeClr val="tx1"/>
                </a:solidFill>
              </a:rPr>
              <a:t> ac </a:t>
            </a:r>
            <a:r>
              <a:rPr sz="597" dirty="0" err="1">
                <a:solidFill>
                  <a:schemeClr val="tx1"/>
                </a:solidFill>
              </a:rPr>
              <a:t>tellus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Phasellus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ornare</a:t>
            </a:r>
            <a:r>
              <a:rPr sz="597" dirty="0">
                <a:solidFill>
                  <a:schemeClr val="tx1"/>
                </a:solidFill>
              </a:rPr>
              <a:t>, dolor non </a:t>
            </a:r>
            <a:r>
              <a:rPr sz="597" dirty="0" err="1">
                <a:solidFill>
                  <a:schemeClr val="tx1"/>
                </a:solidFill>
              </a:rPr>
              <a:t>sagittis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aliquam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eros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urna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laoreet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massa</a:t>
            </a:r>
            <a:r>
              <a:rPr sz="597" dirty="0">
                <a:solidFill>
                  <a:schemeClr val="tx1"/>
                </a:solidFill>
              </a:rPr>
              <a:t>, in </a:t>
            </a:r>
            <a:r>
              <a:rPr sz="597" dirty="0" err="1">
                <a:solidFill>
                  <a:schemeClr val="tx1"/>
                </a:solidFill>
              </a:rPr>
              <a:t>ornare</a:t>
            </a:r>
            <a:r>
              <a:rPr sz="597" dirty="0">
                <a:solidFill>
                  <a:schemeClr val="tx1"/>
                </a:solidFill>
              </a:rPr>
              <a:t> lorem </a:t>
            </a:r>
            <a:r>
              <a:rPr sz="597" dirty="0" err="1">
                <a:solidFill>
                  <a:schemeClr val="tx1"/>
                </a:solidFill>
              </a:rPr>
              <a:t>tellus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justo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Etiam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nec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metus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nisl</a:t>
            </a:r>
            <a:r>
              <a:rPr sz="597" dirty="0">
                <a:solidFill>
                  <a:schemeClr val="tx1"/>
                </a:solidFill>
              </a:rPr>
              <a:t>, id </a:t>
            </a:r>
            <a:r>
              <a:rPr sz="597" dirty="0" err="1">
                <a:solidFill>
                  <a:schemeClr val="tx1"/>
                </a:solidFill>
              </a:rPr>
              <a:t>elementum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metus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Phasellus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interdum</a:t>
            </a:r>
            <a:r>
              <a:rPr sz="597" dirty="0">
                <a:solidFill>
                  <a:schemeClr val="tx1"/>
                </a:solidFill>
              </a:rPr>
              <a:t>, lacus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tristique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pellentesque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justo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sapien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interdum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velit</a:t>
            </a:r>
            <a:r>
              <a:rPr sz="597" dirty="0">
                <a:solidFill>
                  <a:schemeClr val="tx1"/>
                </a:solidFill>
              </a:rPr>
              <a:t>, ac </a:t>
            </a:r>
            <a:r>
              <a:rPr sz="597" dirty="0" err="1">
                <a:solidFill>
                  <a:schemeClr val="tx1"/>
                </a:solidFill>
              </a:rPr>
              <a:t>condimentum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lectus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purus</a:t>
            </a:r>
            <a:r>
              <a:rPr sz="597" dirty="0">
                <a:solidFill>
                  <a:schemeClr val="tx1"/>
                </a:solidFill>
              </a:rPr>
              <a:t> id magna. </a:t>
            </a:r>
            <a:r>
              <a:rPr sz="597" dirty="0" err="1">
                <a:solidFill>
                  <a:schemeClr val="tx1"/>
                </a:solidFill>
              </a:rPr>
              <a:t>Curabitur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felis</a:t>
            </a:r>
            <a:r>
              <a:rPr sz="597" dirty="0">
                <a:solidFill>
                  <a:schemeClr val="tx1"/>
                </a:solidFill>
              </a:rPr>
              <a:t> dolor, </a:t>
            </a:r>
            <a:r>
              <a:rPr sz="597" dirty="0" err="1">
                <a:solidFill>
                  <a:schemeClr val="tx1"/>
                </a:solidFill>
              </a:rPr>
              <a:t>ullamcorper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eu</a:t>
            </a:r>
            <a:r>
              <a:rPr sz="597" dirty="0">
                <a:solidFill>
                  <a:schemeClr val="tx1"/>
                </a:solidFill>
              </a:rPr>
              <a:t> tempus </a:t>
            </a:r>
            <a:r>
              <a:rPr sz="597" dirty="0" err="1">
                <a:solidFill>
                  <a:schemeClr val="tx1"/>
                </a:solidFill>
              </a:rPr>
              <a:t>eu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malesuada</a:t>
            </a:r>
            <a:r>
              <a:rPr sz="597" dirty="0">
                <a:solidFill>
                  <a:schemeClr val="tx1"/>
                </a:solidFill>
              </a:rPr>
              <a:t> in nisi. </a:t>
            </a:r>
            <a:r>
              <a:rPr sz="597" dirty="0" err="1">
                <a:solidFill>
                  <a:schemeClr val="tx1"/>
                </a:solidFill>
              </a:rPr>
              <a:t>Fusce</a:t>
            </a:r>
            <a:r>
              <a:rPr sz="597" dirty="0">
                <a:solidFill>
                  <a:schemeClr val="tx1"/>
                </a:solidFill>
              </a:rPr>
              <a:t> et </a:t>
            </a:r>
            <a:r>
              <a:rPr sz="597" dirty="0" err="1">
                <a:solidFill>
                  <a:schemeClr val="tx1"/>
                </a:solidFill>
              </a:rPr>
              <a:t>adipiscing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nibh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Proin</a:t>
            </a:r>
            <a:r>
              <a:rPr sz="597" dirty="0">
                <a:solidFill>
                  <a:schemeClr val="tx1"/>
                </a:solidFill>
              </a:rPr>
              <a:t> lacus nisi, </a:t>
            </a:r>
            <a:r>
              <a:rPr sz="597" dirty="0" err="1">
                <a:solidFill>
                  <a:schemeClr val="tx1"/>
                </a:solidFill>
              </a:rPr>
              <a:t>facilisis</a:t>
            </a:r>
            <a:r>
              <a:rPr sz="597" dirty="0">
                <a:solidFill>
                  <a:schemeClr val="tx1"/>
                </a:solidFill>
              </a:rPr>
              <a:t> at </a:t>
            </a:r>
            <a:r>
              <a:rPr sz="597" dirty="0" err="1">
                <a:solidFill>
                  <a:schemeClr val="tx1"/>
                </a:solidFill>
              </a:rPr>
              <a:t>fermentum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quis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faucibus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turpis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risus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metus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vulputate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nec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ultricies</a:t>
            </a:r>
            <a:r>
              <a:rPr sz="597" dirty="0">
                <a:solidFill>
                  <a:schemeClr val="tx1"/>
                </a:solidFill>
              </a:rPr>
              <a:t> at, </a:t>
            </a:r>
            <a:r>
              <a:rPr sz="597" dirty="0" err="1">
                <a:solidFill>
                  <a:schemeClr val="tx1"/>
                </a:solidFill>
              </a:rPr>
              <a:t>consequat</a:t>
            </a:r>
            <a:r>
              <a:rPr sz="597" dirty="0">
                <a:solidFill>
                  <a:schemeClr val="tx1"/>
                </a:solidFill>
              </a:rPr>
              <a:t> at </a:t>
            </a:r>
            <a:r>
              <a:rPr sz="597" dirty="0" err="1">
                <a:solidFill>
                  <a:schemeClr val="tx1"/>
                </a:solidFill>
              </a:rPr>
              <a:t>eros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Etiam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quis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mauris</a:t>
            </a:r>
            <a:r>
              <a:rPr sz="597" dirty="0">
                <a:solidFill>
                  <a:schemeClr val="tx1"/>
                </a:solidFill>
              </a:rPr>
              <a:t> et </a:t>
            </a:r>
            <a:r>
              <a:rPr sz="597" dirty="0" err="1">
                <a:solidFill>
                  <a:schemeClr val="tx1"/>
                </a:solidFill>
              </a:rPr>
              <a:t>odio</a:t>
            </a:r>
            <a:r>
              <a:rPr sz="597" dirty="0">
                <a:solidFill>
                  <a:schemeClr val="tx1"/>
                </a:solidFill>
              </a:rPr>
              <a:t> pharetra </a:t>
            </a:r>
            <a:r>
              <a:rPr sz="597" dirty="0" err="1">
                <a:solidFill>
                  <a:schemeClr val="tx1"/>
                </a:solidFill>
              </a:rPr>
              <a:t>tempor</a:t>
            </a:r>
            <a:r>
              <a:rPr sz="597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5" name="Shape 15"/>
          <p:cNvSpPr/>
          <p:nvPr/>
        </p:nvSpPr>
        <p:spPr>
          <a:xfrm>
            <a:off x="2550282" y="4035729"/>
            <a:ext cx="1530978" cy="96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>
            <a:lvl1pPr algn="l" defTabSz="457200">
              <a:lnSpc>
                <a:spcPct val="110000"/>
              </a:lnSpc>
              <a:defRPr sz="1600" b="1"/>
            </a:lvl1pPr>
          </a:lstStyle>
          <a:p>
            <a:pPr lvl="0">
              <a:defRPr sz="1800" b="0">
                <a:uFillTx/>
              </a:defRPr>
            </a:pPr>
            <a:r>
              <a:rPr sz="597" dirty="0">
                <a:solidFill>
                  <a:schemeClr val="tx1"/>
                </a:solidFill>
              </a:rPr>
              <a:t>This could be a place for pictures.</a:t>
            </a:r>
          </a:p>
        </p:txBody>
      </p:sp>
      <p:sp>
        <p:nvSpPr>
          <p:cNvPr id="16" name="Shape 16"/>
          <p:cNvSpPr/>
          <p:nvPr/>
        </p:nvSpPr>
        <p:spPr>
          <a:xfrm>
            <a:off x="4644169" y="1680789"/>
            <a:ext cx="1841600" cy="23201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just" defTabSz="170449">
              <a:lnSpc>
                <a:spcPct val="110000"/>
              </a:lnSpc>
              <a:defRPr sz="1800">
                <a:uFillTx/>
              </a:defRPr>
            </a:pPr>
            <a:r>
              <a:rPr sz="597" dirty="0">
                <a:solidFill>
                  <a:schemeClr val="tx1"/>
                </a:solidFill>
              </a:rPr>
              <a:t>Lorem ipsum dolor sit </a:t>
            </a:r>
            <a:r>
              <a:rPr sz="597" dirty="0" err="1">
                <a:solidFill>
                  <a:schemeClr val="tx1"/>
                </a:solidFill>
              </a:rPr>
              <a:t>amet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consectetur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adipiscing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elit</a:t>
            </a:r>
            <a:r>
              <a:rPr sz="597" dirty="0">
                <a:solidFill>
                  <a:schemeClr val="tx1"/>
                </a:solidFill>
              </a:rPr>
              <a:t>. Integer </a:t>
            </a:r>
            <a:r>
              <a:rPr sz="597" dirty="0" err="1">
                <a:solidFill>
                  <a:schemeClr val="tx1"/>
                </a:solidFill>
              </a:rPr>
              <a:t>mattis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pulvinar</a:t>
            </a:r>
            <a:r>
              <a:rPr sz="597" dirty="0">
                <a:solidFill>
                  <a:schemeClr val="tx1"/>
                </a:solidFill>
              </a:rPr>
              <a:t> convallis. </a:t>
            </a:r>
            <a:r>
              <a:rPr sz="597" dirty="0" err="1">
                <a:solidFill>
                  <a:schemeClr val="tx1"/>
                </a:solidFill>
              </a:rPr>
              <a:t>Phasellus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odio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nisl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facilisis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eget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tristique</a:t>
            </a:r>
            <a:r>
              <a:rPr sz="597" dirty="0">
                <a:solidFill>
                  <a:schemeClr val="tx1"/>
                </a:solidFill>
              </a:rPr>
              <a:t> id, </a:t>
            </a:r>
            <a:r>
              <a:rPr sz="597" dirty="0" err="1">
                <a:solidFill>
                  <a:schemeClr val="tx1"/>
                </a:solidFill>
              </a:rPr>
              <a:t>accumsan</a:t>
            </a:r>
            <a:r>
              <a:rPr sz="597" dirty="0">
                <a:solidFill>
                  <a:schemeClr val="tx1"/>
                </a:solidFill>
              </a:rPr>
              <a:t> ac </a:t>
            </a:r>
            <a:r>
              <a:rPr sz="597" dirty="0" err="1">
                <a:solidFill>
                  <a:schemeClr val="tx1"/>
                </a:solidFill>
              </a:rPr>
              <a:t>urna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Fusce</a:t>
            </a:r>
            <a:r>
              <a:rPr sz="597" dirty="0">
                <a:solidFill>
                  <a:schemeClr val="tx1"/>
                </a:solidFill>
              </a:rPr>
              <a:t> ac </a:t>
            </a:r>
            <a:r>
              <a:rPr sz="597" dirty="0" err="1">
                <a:solidFill>
                  <a:schemeClr val="tx1"/>
                </a:solidFill>
              </a:rPr>
              <a:t>mauris</a:t>
            </a:r>
            <a:r>
              <a:rPr sz="597" dirty="0">
                <a:solidFill>
                  <a:schemeClr val="tx1"/>
                </a:solidFill>
              </a:rPr>
              <a:t> lorem, </a:t>
            </a:r>
            <a:r>
              <a:rPr sz="597" dirty="0" err="1">
                <a:solidFill>
                  <a:schemeClr val="tx1"/>
                </a:solidFill>
              </a:rPr>
              <a:t>eu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feugiat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tellus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Nulla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facilisi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Mauris</a:t>
            </a:r>
            <a:r>
              <a:rPr sz="597" dirty="0">
                <a:solidFill>
                  <a:schemeClr val="tx1"/>
                </a:solidFill>
              </a:rPr>
              <a:t> in </a:t>
            </a:r>
            <a:r>
              <a:rPr sz="597" dirty="0" err="1">
                <a:solidFill>
                  <a:schemeClr val="tx1"/>
                </a:solidFill>
              </a:rPr>
              <a:t>velit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dapibus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odio</a:t>
            </a:r>
            <a:r>
              <a:rPr sz="597" dirty="0">
                <a:solidFill>
                  <a:schemeClr val="tx1"/>
                </a:solidFill>
              </a:rPr>
              <a:t> semper </a:t>
            </a:r>
            <a:r>
              <a:rPr sz="597" dirty="0" err="1">
                <a:solidFill>
                  <a:schemeClr val="tx1"/>
                </a:solidFill>
              </a:rPr>
              <a:t>ultricies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vel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eu</a:t>
            </a:r>
            <a:r>
              <a:rPr sz="597" dirty="0">
                <a:solidFill>
                  <a:schemeClr val="tx1"/>
                </a:solidFill>
              </a:rPr>
              <a:t> diam. </a:t>
            </a:r>
            <a:r>
              <a:rPr sz="597" dirty="0" err="1">
                <a:solidFill>
                  <a:schemeClr val="tx1"/>
                </a:solidFill>
              </a:rPr>
              <a:t>Vivamus</a:t>
            </a:r>
            <a:r>
              <a:rPr sz="597" dirty="0">
                <a:solidFill>
                  <a:schemeClr val="tx1"/>
                </a:solidFill>
              </a:rPr>
              <a:t> ac </a:t>
            </a:r>
            <a:r>
              <a:rPr sz="597" dirty="0" err="1">
                <a:solidFill>
                  <a:schemeClr val="tx1"/>
                </a:solidFill>
              </a:rPr>
              <a:t>est</a:t>
            </a:r>
            <a:r>
              <a:rPr sz="597" dirty="0">
                <a:solidFill>
                  <a:schemeClr val="tx1"/>
                </a:solidFill>
              </a:rPr>
              <a:t> id </a:t>
            </a:r>
            <a:r>
              <a:rPr sz="597" dirty="0" err="1">
                <a:solidFill>
                  <a:schemeClr val="tx1"/>
                </a:solidFill>
              </a:rPr>
              <a:t>metus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mattis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placerat</a:t>
            </a:r>
            <a:r>
              <a:rPr sz="597" dirty="0">
                <a:solidFill>
                  <a:schemeClr val="tx1"/>
                </a:solidFill>
              </a:rPr>
              <a:t>. Maecenas </a:t>
            </a:r>
            <a:r>
              <a:rPr sz="597" dirty="0" err="1">
                <a:solidFill>
                  <a:schemeClr val="tx1"/>
                </a:solidFill>
              </a:rPr>
              <a:t>feugiat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tortor</a:t>
            </a:r>
            <a:r>
              <a:rPr sz="597" dirty="0">
                <a:solidFill>
                  <a:schemeClr val="tx1"/>
                </a:solidFill>
              </a:rPr>
              <a:t> vitae lacus </a:t>
            </a:r>
            <a:r>
              <a:rPr sz="597" dirty="0" err="1">
                <a:solidFill>
                  <a:schemeClr val="tx1"/>
                </a:solidFill>
              </a:rPr>
              <a:t>scelerisque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fringilla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aliquet</a:t>
            </a:r>
            <a:r>
              <a:rPr sz="597" dirty="0">
                <a:solidFill>
                  <a:schemeClr val="tx1"/>
                </a:solidFill>
              </a:rPr>
              <a:t> lacus semper. </a:t>
            </a:r>
            <a:r>
              <a:rPr sz="597" dirty="0" err="1">
                <a:solidFill>
                  <a:schemeClr val="tx1"/>
                </a:solidFill>
              </a:rPr>
              <a:t>Ut</a:t>
            </a:r>
            <a:r>
              <a:rPr sz="597" dirty="0">
                <a:solidFill>
                  <a:schemeClr val="tx1"/>
                </a:solidFill>
              </a:rPr>
              <a:t> et </a:t>
            </a:r>
            <a:r>
              <a:rPr sz="597" dirty="0" err="1">
                <a:solidFill>
                  <a:schemeClr val="tx1"/>
                </a:solidFill>
              </a:rPr>
              <a:t>orci</a:t>
            </a:r>
            <a:r>
              <a:rPr sz="597" dirty="0">
                <a:solidFill>
                  <a:schemeClr val="tx1"/>
                </a:solidFill>
              </a:rPr>
              <a:t> id </a:t>
            </a:r>
            <a:r>
              <a:rPr sz="597" dirty="0" err="1">
                <a:solidFill>
                  <a:schemeClr val="tx1"/>
                </a:solidFill>
              </a:rPr>
              <a:t>augue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varius</a:t>
            </a:r>
            <a:r>
              <a:rPr sz="597" dirty="0">
                <a:solidFill>
                  <a:schemeClr val="tx1"/>
                </a:solidFill>
              </a:rPr>
              <a:t> semper at </a:t>
            </a:r>
            <a:r>
              <a:rPr sz="597" dirty="0" err="1">
                <a:solidFill>
                  <a:schemeClr val="tx1"/>
                </a:solidFill>
              </a:rPr>
              <a:t>quis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tortor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Duis</a:t>
            </a:r>
            <a:r>
              <a:rPr sz="597" dirty="0">
                <a:solidFill>
                  <a:schemeClr val="tx1"/>
                </a:solidFill>
              </a:rPr>
              <a:t> in dui magna. Class </a:t>
            </a:r>
            <a:r>
              <a:rPr sz="597" dirty="0" err="1">
                <a:solidFill>
                  <a:schemeClr val="tx1"/>
                </a:solidFill>
              </a:rPr>
              <a:t>aptent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taciti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sociosqu</a:t>
            </a:r>
            <a:r>
              <a:rPr sz="597" dirty="0">
                <a:solidFill>
                  <a:schemeClr val="tx1"/>
                </a:solidFill>
              </a:rPr>
              <a:t> ad </a:t>
            </a:r>
            <a:r>
              <a:rPr sz="597" dirty="0" err="1">
                <a:solidFill>
                  <a:schemeClr val="tx1"/>
                </a:solidFill>
              </a:rPr>
              <a:t>litora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torquent</a:t>
            </a:r>
            <a:r>
              <a:rPr sz="597" dirty="0">
                <a:solidFill>
                  <a:schemeClr val="tx1"/>
                </a:solidFill>
              </a:rPr>
              <a:t> per </a:t>
            </a:r>
            <a:r>
              <a:rPr sz="597" dirty="0" err="1">
                <a:solidFill>
                  <a:schemeClr val="tx1"/>
                </a:solidFill>
              </a:rPr>
              <a:t>conubia</a:t>
            </a:r>
            <a:r>
              <a:rPr sz="597" dirty="0">
                <a:solidFill>
                  <a:schemeClr val="tx1"/>
                </a:solidFill>
              </a:rPr>
              <a:t> nostra, per </a:t>
            </a:r>
            <a:r>
              <a:rPr sz="597" dirty="0" err="1">
                <a:solidFill>
                  <a:schemeClr val="tx1"/>
                </a:solidFill>
              </a:rPr>
              <a:t>inceptos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himenaeos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Nulla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facilisi</a:t>
            </a:r>
            <a:r>
              <a:rPr sz="597" dirty="0">
                <a:solidFill>
                  <a:schemeClr val="tx1"/>
                </a:solidFill>
              </a:rPr>
              <a:t>.</a:t>
            </a:r>
          </a:p>
          <a:p>
            <a:pPr algn="just" defTabSz="170449">
              <a:lnSpc>
                <a:spcPct val="110000"/>
              </a:lnSpc>
              <a:defRPr sz="1800">
                <a:uFillTx/>
              </a:defRPr>
            </a:pPr>
            <a:endParaRPr sz="597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 defTabSz="170449">
              <a:lnSpc>
                <a:spcPct val="110000"/>
              </a:lnSpc>
              <a:defRPr sz="1800">
                <a:uFillTx/>
              </a:defRPr>
            </a:pPr>
            <a:r>
              <a:rPr sz="597" dirty="0">
                <a:solidFill>
                  <a:schemeClr val="tx1"/>
                </a:solidFill>
              </a:rPr>
              <a:t>Nunc </a:t>
            </a:r>
            <a:r>
              <a:rPr sz="597" dirty="0" err="1">
                <a:solidFill>
                  <a:schemeClr val="tx1"/>
                </a:solidFill>
              </a:rPr>
              <a:t>nec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sagittis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felis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mattis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dignissim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nibh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nec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sollicitudin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Cras</a:t>
            </a:r>
            <a:r>
              <a:rPr sz="597" dirty="0">
                <a:solidFill>
                  <a:schemeClr val="tx1"/>
                </a:solidFill>
              </a:rPr>
              <a:t> ac </a:t>
            </a:r>
            <a:r>
              <a:rPr sz="597" dirty="0" err="1">
                <a:solidFill>
                  <a:schemeClr val="tx1"/>
                </a:solidFill>
              </a:rPr>
              <a:t>massa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massa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Quisque</a:t>
            </a:r>
            <a:r>
              <a:rPr sz="597" dirty="0">
                <a:solidFill>
                  <a:schemeClr val="tx1"/>
                </a:solidFill>
              </a:rPr>
              <a:t> vitae </a:t>
            </a:r>
            <a:r>
              <a:rPr sz="597" dirty="0" err="1">
                <a:solidFill>
                  <a:schemeClr val="tx1"/>
                </a:solidFill>
              </a:rPr>
              <a:t>mollis</a:t>
            </a:r>
            <a:r>
              <a:rPr sz="597" dirty="0">
                <a:solidFill>
                  <a:schemeClr val="tx1"/>
                </a:solidFill>
              </a:rPr>
              <a:t> diam. </a:t>
            </a:r>
            <a:r>
              <a:rPr sz="597" dirty="0" err="1">
                <a:solidFill>
                  <a:schemeClr val="tx1"/>
                </a:solidFill>
              </a:rPr>
              <a:t>Etiam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suscipit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imperdiet</a:t>
            </a:r>
            <a:r>
              <a:rPr sz="597" dirty="0">
                <a:solidFill>
                  <a:schemeClr val="tx1"/>
                </a:solidFill>
              </a:rPr>
              <a:t> dui, a </a:t>
            </a:r>
            <a:r>
              <a:rPr sz="597" dirty="0" err="1">
                <a:solidFill>
                  <a:schemeClr val="tx1"/>
                </a:solidFill>
              </a:rPr>
              <a:t>mollis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enim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pretium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eget</a:t>
            </a:r>
            <a:r>
              <a:rPr sz="597" dirty="0">
                <a:solidFill>
                  <a:schemeClr val="tx1"/>
                </a:solidFill>
              </a:rPr>
              <a:t>. In </a:t>
            </a:r>
            <a:r>
              <a:rPr sz="597" dirty="0" err="1">
                <a:solidFill>
                  <a:schemeClr val="tx1"/>
                </a:solidFill>
              </a:rPr>
              <a:t>viverra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fringilla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orci</a:t>
            </a:r>
            <a:r>
              <a:rPr sz="597" dirty="0">
                <a:solidFill>
                  <a:schemeClr val="tx1"/>
                </a:solidFill>
              </a:rPr>
              <a:t> non </a:t>
            </a:r>
            <a:r>
              <a:rPr sz="597" dirty="0" err="1">
                <a:solidFill>
                  <a:schemeClr val="tx1"/>
                </a:solidFill>
              </a:rPr>
              <a:t>pulvinar</a:t>
            </a:r>
            <a:r>
              <a:rPr sz="597" dirty="0">
                <a:solidFill>
                  <a:schemeClr val="tx1"/>
                </a:solidFill>
              </a:rPr>
              <a:t>. Nam </a:t>
            </a:r>
            <a:r>
              <a:rPr sz="597" dirty="0" err="1">
                <a:solidFill>
                  <a:schemeClr val="tx1"/>
                </a:solidFill>
              </a:rPr>
              <a:t>facilisis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odio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nec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risus</a:t>
            </a:r>
            <a:r>
              <a:rPr sz="597" dirty="0">
                <a:solidFill>
                  <a:schemeClr val="tx1"/>
                </a:solidFill>
              </a:rPr>
              <a:t> convallis </a:t>
            </a:r>
            <a:r>
              <a:rPr sz="597" dirty="0" err="1">
                <a:solidFill>
                  <a:schemeClr val="tx1"/>
                </a:solidFill>
              </a:rPr>
              <a:t>ut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iaculis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odio</a:t>
            </a:r>
            <a:r>
              <a:rPr sz="597" dirty="0">
                <a:solidFill>
                  <a:schemeClr val="tx1"/>
                </a:solidFill>
              </a:rPr>
              <a:t> porta. </a:t>
            </a:r>
            <a:r>
              <a:rPr sz="597" dirty="0" err="1">
                <a:solidFill>
                  <a:schemeClr val="tx1"/>
                </a:solidFill>
              </a:rPr>
              <a:t>Quisque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tincidunt</a:t>
            </a:r>
            <a:r>
              <a:rPr sz="597" dirty="0">
                <a:solidFill>
                  <a:schemeClr val="tx1"/>
                </a:solidFill>
              </a:rPr>
              <a:t> quam </a:t>
            </a:r>
            <a:r>
              <a:rPr sz="597" dirty="0" err="1">
                <a:solidFill>
                  <a:schemeClr val="tx1"/>
                </a:solidFill>
              </a:rPr>
              <a:t>nec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neque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iaculis</a:t>
            </a:r>
            <a:r>
              <a:rPr sz="597" dirty="0">
                <a:solidFill>
                  <a:schemeClr val="tx1"/>
                </a:solidFill>
              </a:rPr>
              <a:t> tempus. </a:t>
            </a:r>
          </a:p>
          <a:p>
            <a:pPr algn="just" defTabSz="170449">
              <a:lnSpc>
                <a:spcPct val="110000"/>
              </a:lnSpc>
              <a:defRPr sz="1800">
                <a:uFillTx/>
              </a:defRPr>
            </a:pPr>
            <a:endParaRPr sz="597" dirty="0">
              <a:solidFill>
                <a:schemeClr val="tx1"/>
              </a:solidFill>
            </a:endParaRPr>
          </a:p>
          <a:p>
            <a:pPr algn="just" defTabSz="170449">
              <a:lnSpc>
                <a:spcPct val="110000"/>
              </a:lnSpc>
              <a:defRPr sz="1800">
                <a:uFillTx/>
              </a:defRPr>
            </a:pPr>
            <a:r>
              <a:rPr sz="597" dirty="0">
                <a:solidFill>
                  <a:schemeClr val="tx1"/>
                </a:solidFill>
              </a:rPr>
              <a:t>Lorem ipsum dolor sit </a:t>
            </a:r>
            <a:r>
              <a:rPr sz="597" dirty="0" err="1">
                <a:solidFill>
                  <a:schemeClr val="tx1"/>
                </a:solidFill>
              </a:rPr>
              <a:t>amet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consectetur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adipiscing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elit</a:t>
            </a:r>
            <a:r>
              <a:rPr sz="597" dirty="0">
                <a:solidFill>
                  <a:schemeClr val="tx1"/>
                </a:solidFill>
              </a:rPr>
              <a:t>. Integer </a:t>
            </a:r>
            <a:r>
              <a:rPr sz="597" dirty="0" err="1">
                <a:solidFill>
                  <a:schemeClr val="tx1"/>
                </a:solidFill>
              </a:rPr>
              <a:t>mattis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pulvinar</a:t>
            </a:r>
            <a:r>
              <a:rPr sz="597" dirty="0">
                <a:solidFill>
                  <a:schemeClr val="tx1"/>
                </a:solidFill>
              </a:rPr>
              <a:t> convallis. </a:t>
            </a:r>
            <a:r>
              <a:rPr sz="597" dirty="0" err="1">
                <a:solidFill>
                  <a:schemeClr val="tx1"/>
                </a:solidFill>
              </a:rPr>
              <a:t>Phasellus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odio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nisl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facilisis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eget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tristique</a:t>
            </a:r>
            <a:r>
              <a:rPr sz="597" dirty="0">
                <a:solidFill>
                  <a:schemeClr val="tx1"/>
                </a:solidFill>
              </a:rPr>
              <a:t> id, </a:t>
            </a:r>
            <a:r>
              <a:rPr sz="597" dirty="0" err="1">
                <a:solidFill>
                  <a:schemeClr val="tx1"/>
                </a:solidFill>
              </a:rPr>
              <a:t>accumsan</a:t>
            </a:r>
            <a:r>
              <a:rPr sz="597" dirty="0">
                <a:solidFill>
                  <a:schemeClr val="tx1"/>
                </a:solidFill>
              </a:rPr>
              <a:t> ac </a:t>
            </a:r>
            <a:r>
              <a:rPr sz="597" dirty="0" err="1">
                <a:solidFill>
                  <a:schemeClr val="tx1"/>
                </a:solidFill>
              </a:rPr>
              <a:t>urna</a:t>
            </a:r>
            <a:r>
              <a:rPr sz="597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" name="Shape 17"/>
          <p:cNvSpPr/>
          <p:nvPr/>
        </p:nvSpPr>
        <p:spPr>
          <a:xfrm>
            <a:off x="6738056" y="1677292"/>
            <a:ext cx="1841600" cy="2316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 algn="just" defTabSz="457200">
              <a:lnSpc>
                <a:spcPct val="110000"/>
              </a:lnSpc>
              <a:defRPr sz="1600"/>
            </a:lvl1pPr>
          </a:lstStyle>
          <a:p>
            <a:pPr lvl="0">
              <a:defRPr sz="1800">
                <a:uFillTx/>
              </a:defRPr>
            </a:pPr>
            <a:r>
              <a:rPr sz="597" dirty="0">
                <a:solidFill>
                  <a:schemeClr val="tx1"/>
                </a:solidFill>
              </a:rPr>
              <a:t>Vestibulum </a:t>
            </a:r>
            <a:r>
              <a:rPr sz="597" dirty="0" err="1">
                <a:solidFill>
                  <a:schemeClr val="tx1"/>
                </a:solidFill>
              </a:rPr>
              <a:t>diam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elit</a:t>
            </a:r>
            <a:r>
              <a:rPr sz="597" dirty="0">
                <a:solidFill>
                  <a:schemeClr val="tx1"/>
                </a:solidFill>
              </a:rPr>
              <a:t>, convallis et </a:t>
            </a:r>
            <a:r>
              <a:rPr sz="597" dirty="0" err="1">
                <a:solidFill>
                  <a:schemeClr val="tx1"/>
                </a:solidFill>
              </a:rPr>
              <a:t>sodales</a:t>
            </a:r>
            <a:r>
              <a:rPr sz="597" dirty="0">
                <a:solidFill>
                  <a:schemeClr val="tx1"/>
                </a:solidFill>
              </a:rPr>
              <a:t> et, </a:t>
            </a:r>
            <a:r>
              <a:rPr sz="597" dirty="0" err="1">
                <a:solidFill>
                  <a:schemeClr val="tx1"/>
                </a:solidFill>
              </a:rPr>
              <a:t>laoreet</a:t>
            </a:r>
            <a:r>
              <a:rPr sz="597" dirty="0">
                <a:solidFill>
                  <a:schemeClr val="tx1"/>
                </a:solidFill>
              </a:rPr>
              <a:t> ac </a:t>
            </a:r>
            <a:r>
              <a:rPr sz="597" dirty="0" err="1">
                <a:solidFill>
                  <a:schemeClr val="tx1"/>
                </a:solidFill>
              </a:rPr>
              <a:t>tellus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Phasellus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ornare</a:t>
            </a:r>
            <a:r>
              <a:rPr sz="597" dirty="0">
                <a:solidFill>
                  <a:schemeClr val="tx1"/>
                </a:solidFill>
              </a:rPr>
              <a:t>, dolor non </a:t>
            </a:r>
            <a:r>
              <a:rPr sz="597" dirty="0" err="1">
                <a:solidFill>
                  <a:schemeClr val="tx1"/>
                </a:solidFill>
              </a:rPr>
              <a:t>sagittis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aliquam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eros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urna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laoreet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massa</a:t>
            </a:r>
            <a:r>
              <a:rPr sz="597" dirty="0">
                <a:solidFill>
                  <a:schemeClr val="tx1"/>
                </a:solidFill>
              </a:rPr>
              <a:t>, in </a:t>
            </a:r>
            <a:r>
              <a:rPr sz="597" dirty="0" err="1">
                <a:solidFill>
                  <a:schemeClr val="tx1"/>
                </a:solidFill>
              </a:rPr>
              <a:t>ornare</a:t>
            </a:r>
            <a:r>
              <a:rPr sz="597" dirty="0">
                <a:solidFill>
                  <a:schemeClr val="tx1"/>
                </a:solidFill>
              </a:rPr>
              <a:t> lorem </a:t>
            </a:r>
            <a:r>
              <a:rPr sz="597" dirty="0" err="1">
                <a:solidFill>
                  <a:schemeClr val="tx1"/>
                </a:solidFill>
              </a:rPr>
              <a:t>tellus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justo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Etiam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nec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metus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nisl</a:t>
            </a:r>
            <a:r>
              <a:rPr sz="597" dirty="0">
                <a:solidFill>
                  <a:schemeClr val="tx1"/>
                </a:solidFill>
              </a:rPr>
              <a:t>, id </a:t>
            </a:r>
            <a:r>
              <a:rPr sz="597" dirty="0" err="1">
                <a:solidFill>
                  <a:schemeClr val="tx1"/>
                </a:solidFill>
              </a:rPr>
              <a:t>elementum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metus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Phasellus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interdum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lacus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tristique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pellentesque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justo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sapien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interdum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velit</a:t>
            </a:r>
            <a:r>
              <a:rPr sz="597" dirty="0">
                <a:solidFill>
                  <a:schemeClr val="tx1"/>
                </a:solidFill>
              </a:rPr>
              <a:t>, ac </a:t>
            </a:r>
            <a:r>
              <a:rPr sz="597" dirty="0" err="1">
                <a:solidFill>
                  <a:schemeClr val="tx1"/>
                </a:solidFill>
              </a:rPr>
              <a:t>condimentum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lectus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purus</a:t>
            </a:r>
            <a:r>
              <a:rPr sz="597" dirty="0">
                <a:solidFill>
                  <a:schemeClr val="tx1"/>
                </a:solidFill>
              </a:rPr>
              <a:t> id magna. </a:t>
            </a:r>
            <a:r>
              <a:rPr sz="597" dirty="0" err="1">
                <a:solidFill>
                  <a:schemeClr val="tx1"/>
                </a:solidFill>
              </a:rPr>
              <a:t>Curabitur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felis</a:t>
            </a:r>
            <a:r>
              <a:rPr sz="597" dirty="0">
                <a:solidFill>
                  <a:schemeClr val="tx1"/>
                </a:solidFill>
              </a:rPr>
              <a:t> dolor, </a:t>
            </a:r>
            <a:r>
              <a:rPr sz="597" dirty="0" err="1">
                <a:solidFill>
                  <a:schemeClr val="tx1"/>
                </a:solidFill>
              </a:rPr>
              <a:t>ullamcorper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eu</a:t>
            </a:r>
            <a:r>
              <a:rPr sz="597" dirty="0">
                <a:solidFill>
                  <a:schemeClr val="tx1"/>
                </a:solidFill>
              </a:rPr>
              <a:t> tempus </a:t>
            </a:r>
            <a:r>
              <a:rPr sz="597" dirty="0" err="1">
                <a:solidFill>
                  <a:schemeClr val="tx1"/>
                </a:solidFill>
              </a:rPr>
              <a:t>eu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malesuada</a:t>
            </a:r>
            <a:r>
              <a:rPr sz="597" dirty="0">
                <a:solidFill>
                  <a:schemeClr val="tx1"/>
                </a:solidFill>
              </a:rPr>
              <a:t> in nisi. </a:t>
            </a:r>
            <a:r>
              <a:rPr sz="597" dirty="0" err="1">
                <a:solidFill>
                  <a:schemeClr val="tx1"/>
                </a:solidFill>
              </a:rPr>
              <a:t>Fusce</a:t>
            </a:r>
            <a:r>
              <a:rPr sz="597" dirty="0">
                <a:solidFill>
                  <a:schemeClr val="tx1"/>
                </a:solidFill>
              </a:rPr>
              <a:t> et </a:t>
            </a:r>
            <a:r>
              <a:rPr sz="597" dirty="0" err="1">
                <a:solidFill>
                  <a:schemeClr val="tx1"/>
                </a:solidFill>
              </a:rPr>
              <a:t>adipiscing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nibh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Proin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lacus</a:t>
            </a:r>
            <a:r>
              <a:rPr sz="597" dirty="0">
                <a:solidFill>
                  <a:schemeClr val="tx1"/>
                </a:solidFill>
              </a:rPr>
              <a:t> nisi, </a:t>
            </a:r>
            <a:r>
              <a:rPr sz="597" dirty="0" err="1">
                <a:solidFill>
                  <a:schemeClr val="tx1"/>
                </a:solidFill>
              </a:rPr>
              <a:t>facilisis</a:t>
            </a:r>
            <a:r>
              <a:rPr sz="597" dirty="0">
                <a:solidFill>
                  <a:schemeClr val="tx1"/>
                </a:solidFill>
              </a:rPr>
              <a:t> at fermentum </a:t>
            </a:r>
            <a:r>
              <a:rPr sz="597" dirty="0" err="1">
                <a:solidFill>
                  <a:schemeClr val="tx1"/>
                </a:solidFill>
              </a:rPr>
              <a:t>quis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faucibus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turpis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Sed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risus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metus</a:t>
            </a:r>
            <a:r>
              <a:rPr sz="597" dirty="0">
                <a:solidFill>
                  <a:schemeClr val="tx1"/>
                </a:solidFill>
              </a:rPr>
              <a:t>, </a:t>
            </a:r>
            <a:r>
              <a:rPr sz="597" dirty="0" err="1">
                <a:solidFill>
                  <a:schemeClr val="tx1"/>
                </a:solidFill>
              </a:rPr>
              <a:t>vulputate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nec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ultricies</a:t>
            </a:r>
            <a:r>
              <a:rPr sz="597" dirty="0">
                <a:solidFill>
                  <a:schemeClr val="tx1"/>
                </a:solidFill>
              </a:rPr>
              <a:t> at, </a:t>
            </a:r>
            <a:r>
              <a:rPr sz="597" dirty="0" err="1">
                <a:solidFill>
                  <a:schemeClr val="tx1"/>
                </a:solidFill>
              </a:rPr>
              <a:t>consequat</a:t>
            </a:r>
            <a:r>
              <a:rPr sz="597" dirty="0">
                <a:solidFill>
                  <a:schemeClr val="tx1"/>
                </a:solidFill>
              </a:rPr>
              <a:t> at </a:t>
            </a:r>
            <a:r>
              <a:rPr sz="597" dirty="0" err="1">
                <a:solidFill>
                  <a:schemeClr val="tx1"/>
                </a:solidFill>
              </a:rPr>
              <a:t>eros</a:t>
            </a:r>
            <a:r>
              <a:rPr sz="597" dirty="0">
                <a:solidFill>
                  <a:schemeClr val="tx1"/>
                </a:solidFill>
              </a:rPr>
              <a:t>. </a:t>
            </a:r>
            <a:r>
              <a:rPr sz="597" dirty="0" err="1">
                <a:solidFill>
                  <a:schemeClr val="tx1"/>
                </a:solidFill>
              </a:rPr>
              <a:t>Etiam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quis</a:t>
            </a:r>
            <a:r>
              <a:rPr sz="597" dirty="0">
                <a:solidFill>
                  <a:schemeClr val="tx1"/>
                </a:solidFill>
              </a:rPr>
              <a:t> </a:t>
            </a:r>
            <a:r>
              <a:rPr sz="597" dirty="0" err="1">
                <a:solidFill>
                  <a:schemeClr val="tx1"/>
                </a:solidFill>
              </a:rPr>
              <a:t>mauris</a:t>
            </a:r>
            <a:r>
              <a:rPr sz="597" dirty="0">
                <a:solidFill>
                  <a:schemeClr val="tx1"/>
                </a:solidFill>
              </a:rPr>
              <a:t> et </a:t>
            </a:r>
            <a:r>
              <a:rPr sz="597" dirty="0" err="1">
                <a:solidFill>
                  <a:schemeClr val="tx1"/>
                </a:solidFill>
              </a:rPr>
              <a:t>odio</a:t>
            </a:r>
            <a:r>
              <a:rPr sz="597" dirty="0">
                <a:solidFill>
                  <a:schemeClr val="tx1"/>
                </a:solidFill>
              </a:rPr>
              <a:t> pharetra </a:t>
            </a:r>
            <a:r>
              <a:rPr sz="597" dirty="0" err="1">
                <a:solidFill>
                  <a:schemeClr val="tx1"/>
                </a:solidFill>
              </a:rPr>
              <a:t>tempor</a:t>
            </a:r>
            <a:r>
              <a:rPr sz="597" dirty="0">
                <a:solidFill>
                  <a:schemeClr val="tx1"/>
                </a:solidFill>
              </a:rPr>
              <a:t>.</a:t>
            </a:r>
            <a:endParaRPr lang="de-DE" sz="597" dirty="0">
              <a:solidFill>
                <a:schemeClr val="tx1"/>
              </a:solidFill>
            </a:endParaRPr>
          </a:p>
          <a:p>
            <a:pPr lvl="0">
              <a:defRPr sz="1800">
                <a:uFillTx/>
              </a:defRPr>
            </a:pPr>
            <a:endParaRPr lang="de-DE" sz="597" dirty="0">
              <a:solidFill>
                <a:schemeClr val="tx1"/>
              </a:solidFill>
            </a:endParaRPr>
          </a:p>
          <a:p>
            <a:pPr>
              <a:defRPr sz="1800">
                <a:uFillTx/>
              </a:defRPr>
            </a:pPr>
            <a:r>
              <a:rPr lang="de-DE" sz="597" dirty="0">
                <a:solidFill>
                  <a:schemeClr val="tx1"/>
                </a:solidFill>
              </a:rPr>
              <a:t>Vestibulum </a:t>
            </a:r>
            <a:r>
              <a:rPr lang="de-DE" sz="597" dirty="0" err="1">
                <a:solidFill>
                  <a:schemeClr val="tx1"/>
                </a:solidFill>
              </a:rPr>
              <a:t>diam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elit</a:t>
            </a:r>
            <a:r>
              <a:rPr lang="de-DE" sz="597" dirty="0">
                <a:solidFill>
                  <a:schemeClr val="tx1"/>
                </a:solidFill>
              </a:rPr>
              <a:t>, </a:t>
            </a:r>
            <a:r>
              <a:rPr lang="de-DE" sz="597" dirty="0" err="1">
                <a:solidFill>
                  <a:schemeClr val="tx1"/>
                </a:solidFill>
              </a:rPr>
              <a:t>convallis</a:t>
            </a:r>
            <a:r>
              <a:rPr lang="de-DE" sz="597" dirty="0">
                <a:solidFill>
                  <a:schemeClr val="tx1"/>
                </a:solidFill>
              </a:rPr>
              <a:t> et </a:t>
            </a:r>
            <a:r>
              <a:rPr lang="de-DE" sz="597" dirty="0" err="1">
                <a:solidFill>
                  <a:schemeClr val="tx1"/>
                </a:solidFill>
              </a:rPr>
              <a:t>sodales</a:t>
            </a:r>
            <a:r>
              <a:rPr lang="de-DE" sz="597" dirty="0">
                <a:solidFill>
                  <a:schemeClr val="tx1"/>
                </a:solidFill>
              </a:rPr>
              <a:t> et, </a:t>
            </a:r>
            <a:r>
              <a:rPr lang="de-DE" sz="597" dirty="0" err="1">
                <a:solidFill>
                  <a:schemeClr val="tx1"/>
                </a:solidFill>
              </a:rPr>
              <a:t>laoreet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ac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tellus</a:t>
            </a:r>
            <a:r>
              <a:rPr lang="de-DE" sz="597" dirty="0">
                <a:solidFill>
                  <a:schemeClr val="tx1"/>
                </a:solidFill>
              </a:rPr>
              <a:t>. </a:t>
            </a:r>
            <a:r>
              <a:rPr lang="de-DE" sz="597" dirty="0" err="1">
                <a:solidFill>
                  <a:schemeClr val="tx1"/>
                </a:solidFill>
              </a:rPr>
              <a:t>Phasellus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ornare</a:t>
            </a:r>
            <a:r>
              <a:rPr lang="de-DE" sz="597" dirty="0">
                <a:solidFill>
                  <a:schemeClr val="tx1"/>
                </a:solidFill>
              </a:rPr>
              <a:t>, </a:t>
            </a:r>
            <a:r>
              <a:rPr lang="de-DE" sz="597" dirty="0" err="1">
                <a:solidFill>
                  <a:schemeClr val="tx1"/>
                </a:solidFill>
              </a:rPr>
              <a:t>dolor</a:t>
            </a:r>
            <a:r>
              <a:rPr lang="de-DE" sz="597" dirty="0">
                <a:solidFill>
                  <a:schemeClr val="tx1"/>
                </a:solidFill>
              </a:rPr>
              <a:t> non </a:t>
            </a:r>
            <a:r>
              <a:rPr lang="de-DE" sz="597" dirty="0" err="1">
                <a:solidFill>
                  <a:schemeClr val="tx1"/>
                </a:solidFill>
              </a:rPr>
              <a:t>sagittis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aliquam</a:t>
            </a:r>
            <a:r>
              <a:rPr lang="de-DE" sz="597" dirty="0">
                <a:solidFill>
                  <a:schemeClr val="tx1"/>
                </a:solidFill>
              </a:rPr>
              <a:t>, </a:t>
            </a:r>
            <a:r>
              <a:rPr lang="de-DE" sz="597" dirty="0" err="1">
                <a:solidFill>
                  <a:schemeClr val="tx1"/>
                </a:solidFill>
              </a:rPr>
              <a:t>eros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urna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laoreet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massa</a:t>
            </a:r>
            <a:r>
              <a:rPr lang="de-DE" sz="597" dirty="0">
                <a:solidFill>
                  <a:schemeClr val="tx1"/>
                </a:solidFill>
              </a:rPr>
              <a:t>, in </a:t>
            </a:r>
            <a:r>
              <a:rPr lang="de-DE" sz="597" dirty="0" err="1">
                <a:solidFill>
                  <a:schemeClr val="tx1"/>
                </a:solidFill>
              </a:rPr>
              <a:t>ornare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lorem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tellus</a:t>
            </a:r>
            <a:r>
              <a:rPr lang="de-DE" sz="597" dirty="0">
                <a:solidFill>
                  <a:schemeClr val="tx1"/>
                </a:solidFill>
              </a:rPr>
              <a:t> sed </a:t>
            </a:r>
            <a:r>
              <a:rPr lang="de-DE" sz="597" dirty="0" err="1">
                <a:solidFill>
                  <a:schemeClr val="tx1"/>
                </a:solidFill>
              </a:rPr>
              <a:t>justo</a:t>
            </a:r>
            <a:r>
              <a:rPr lang="de-DE" sz="597" dirty="0">
                <a:solidFill>
                  <a:schemeClr val="tx1"/>
                </a:solidFill>
              </a:rPr>
              <a:t>. </a:t>
            </a:r>
            <a:r>
              <a:rPr lang="de-DE" sz="597" dirty="0" err="1">
                <a:solidFill>
                  <a:schemeClr val="tx1"/>
                </a:solidFill>
              </a:rPr>
              <a:t>Etiam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nec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metus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nisl</a:t>
            </a:r>
            <a:r>
              <a:rPr lang="de-DE" sz="597" dirty="0">
                <a:solidFill>
                  <a:schemeClr val="tx1"/>
                </a:solidFill>
              </a:rPr>
              <a:t>, </a:t>
            </a:r>
            <a:r>
              <a:rPr lang="de-DE" sz="597" dirty="0" err="1">
                <a:solidFill>
                  <a:schemeClr val="tx1"/>
                </a:solidFill>
              </a:rPr>
              <a:t>id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elementum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metus</a:t>
            </a:r>
            <a:r>
              <a:rPr lang="de-DE" sz="597" dirty="0">
                <a:solidFill>
                  <a:schemeClr val="tx1"/>
                </a:solidFill>
              </a:rPr>
              <a:t>. </a:t>
            </a:r>
            <a:r>
              <a:rPr lang="de-DE" sz="597" dirty="0" err="1">
                <a:solidFill>
                  <a:schemeClr val="tx1"/>
                </a:solidFill>
              </a:rPr>
              <a:t>Phasellus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interdum</a:t>
            </a:r>
            <a:r>
              <a:rPr lang="de-DE" sz="597" dirty="0">
                <a:solidFill>
                  <a:schemeClr val="tx1"/>
                </a:solidFill>
              </a:rPr>
              <a:t>, </a:t>
            </a:r>
            <a:r>
              <a:rPr lang="de-DE" sz="597" dirty="0" err="1">
                <a:solidFill>
                  <a:schemeClr val="tx1"/>
                </a:solidFill>
              </a:rPr>
              <a:t>lacus</a:t>
            </a:r>
            <a:r>
              <a:rPr lang="de-DE" sz="597" dirty="0">
                <a:solidFill>
                  <a:schemeClr val="tx1"/>
                </a:solidFill>
              </a:rPr>
              <a:t> sed </a:t>
            </a:r>
            <a:r>
              <a:rPr lang="de-DE" sz="597" dirty="0" err="1">
                <a:solidFill>
                  <a:schemeClr val="tx1"/>
                </a:solidFill>
              </a:rPr>
              <a:t>tristique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pellentesque</a:t>
            </a:r>
            <a:r>
              <a:rPr lang="de-DE" sz="597" dirty="0">
                <a:solidFill>
                  <a:schemeClr val="tx1"/>
                </a:solidFill>
              </a:rPr>
              <a:t>, </a:t>
            </a:r>
            <a:r>
              <a:rPr lang="de-DE" sz="597" dirty="0" err="1">
                <a:solidFill>
                  <a:schemeClr val="tx1"/>
                </a:solidFill>
              </a:rPr>
              <a:t>justo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sapien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interdum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velit</a:t>
            </a:r>
            <a:r>
              <a:rPr lang="de-DE" sz="597" dirty="0">
                <a:solidFill>
                  <a:schemeClr val="tx1"/>
                </a:solidFill>
              </a:rPr>
              <a:t>, </a:t>
            </a:r>
            <a:r>
              <a:rPr lang="de-DE" sz="597" dirty="0" err="1">
                <a:solidFill>
                  <a:schemeClr val="tx1"/>
                </a:solidFill>
              </a:rPr>
              <a:t>ac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condimentum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lectus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purus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id</a:t>
            </a:r>
            <a:r>
              <a:rPr lang="de-DE" sz="597" dirty="0">
                <a:solidFill>
                  <a:schemeClr val="tx1"/>
                </a:solidFill>
              </a:rPr>
              <a:t> magna. </a:t>
            </a:r>
            <a:r>
              <a:rPr lang="de-DE" sz="597" dirty="0" err="1">
                <a:solidFill>
                  <a:schemeClr val="tx1"/>
                </a:solidFill>
              </a:rPr>
              <a:t>Curabitur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felis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dolor</a:t>
            </a:r>
            <a:r>
              <a:rPr lang="de-DE" sz="597" dirty="0">
                <a:solidFill>
                  <a:schemeClr val="tx1"/>
                </a:solidFill>
              </a:rPr>
              <a:t>, </a:t>
            </a:r>
            <a:r>
              <a:rPr lang="de-DE" sz="597" dirty="0" err="1">
                <a:solidFill>
                  <a:schemeClr val="tx1"/>
                </a:solidFill>
              </a:rPr>
              <a:t>ullamcorper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eu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tempus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eu</a:t>
            </a:r>
            <a:r>
              <a:rPr lang="de-DE" sz="597" dirty="0">
                <a:solidFill>
                  <a:schemeClr val="tx1"/>
                </a:solidFill>
              </a:rPr>
              <a:t>, </a:t>
            </a:r>
            <a:r>
              <a:rPr lang="de-DE" sz="597" dirty="0" err="1">
                <a:solidFill>
                  <a:schemeClr val="tx1"/>
                </a:solidFill>
              </a:rPr>
              <a:t>malesuada</a:t>
            </a:r>
            <a:r>
              <a:rPr lang="de-DE" sz="597" dirty="0">
                <a:solidFill>
                  <a:schemeClr val="tx1"/>
                </a:solidFill>
              </a:rPr>
              <a:t> in nisi. </a:t>
            </a:r>
            <a:r>
              <a:rPr lang="de-DE" sz="597" dirty="0" err="1">
                <a:solidFill>
                  <a:schemeClr val="tx1"/>
                </a:solidFill>
              </a:rPr>
              <a:t>Fusce</a:t>
            </a:r>
            <a:r>
              <a:rPr lang="de-DE" sz="597" dirty="0">
                <a:solidFill>
                  <a:schemeClr val="tx1"/>
                </a:solidFill>
              </a:rPr>
              <a:t> et </a:t>
            </a:r>
            <a:r>
              <a:rPr lang="de-DE" sz="597" dirty="0" err="1">
                <a:solidFill>
                  <a:schemeClr val="tx1"/>
                </a:solidFill>
              </a:rPr>
              <a:t>adipiscing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nibh</a:t>
            </a:r>
            <a:r>
              <a:rPr lang="de-DE" sz="597" dirty="0">
                <a:solidFill>
                  <a:schemeClr val="tx1"/>
                </a:solidFill>
              </a:rPr>
              <a:t>. </a:t>
            </a:r>
            <a:r>
              <a:rPr lang="de-DE" sz="597" dirty="0" err="1">
                <a:solidFill>
                  <a:schemeClr val="tx1"/>
                </a:solidFill>
              </a:rPr>
              <a:t>Proin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lacus</a:t>
            </a:r>
            <a:r>
              <a:rPr lang="de-DE" sz="597" dirty="0">
                <a:solidFill>
                  <a:schemeClr val="tx1"/>
                </a:solidFill>
              </a:rPr>
              <a:t> nisi, </a:t>
            </a:r>
            <a:r>
              <a:rPr lang="de-DE" sz="597" dirty="0" err="1">
                <a:solidFill>
                  <a:schemeClr val="tx1"/>
                </a:solidFill>
              </a:rPr>
              <a:t>facilisis</a:t>
            </a:r>
            <a:r>
              <a:rPr lang="de-DE" sz="597" dirty="0">
                <a:solidFill>
                  <a:schemeClr val="tx1"/>
                </a:solidFill>
              </a:rPr>
              <a:t> at </a:t>
            </a:r>
            <a:r>
              <a:rPr lang="de-DE" sz="597" dirty="0" err="1">
                <a:solidFill>
                  <a:schemeClr val="tx1"/>
                </a:solidFill>
              </a:rPr>
              <a:t>fermentum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quis</a:t>
            </a:r>
            <a:r>
              <a:rPr lang="de-DE" sz="597" dirty="0">
                <a:solidFill>
                  <a:schemeClr val="tx1"/>
                </a:solidFill>
              </a:rPr>
              <a:t>, </a:t>
            </a:r>
            <a:r>
              <a:rPr lang="de-DE" sz="597" dirty="0" err="1">
                <a:solidFill>
                  <a:schemeClr val="tx1"/>
                </a:solidFill>
              </a:rPr>
              <a:t>faucibus</a:t>
            </a:r>
            <a:r>
              <a:rPr lang="de-DE" sz="597" dirty="0">
                <a:solidFill>
                  <a:schemeClr val="tx1"/>
                </a:solidFill>
              </a:rPr>
              <a:t> sed </a:t>
            </a:r>
            <a:r>
              <a:rPr lang="de-DE" sz="597" dirty="0" err="1">
                <a:solidFill>
                  <a:schemeClr val="tx1"/>
                </a:solidFill>
              </a:rPr>
              <a:t>turpis</a:t>
            </a:r>
            <a:r>
              <a:rPr lang="de-DE" sz="597" dirty="0">
                <a:solidFill>
                  <a:schemeClr val="tx1"/>
                </a:solidFill>
              </a:rPr>
              <a:t>. Sed </a:t>
            </a:r>
            <a:r>
              <a:rPr lang="de-DE" sz="597" dirty="0" err="1">
                <a:solidFill>
                  <a:schemeClr val="tx1"/>
                </a:solidFill>
              </a:rPr>
              <a:t>risus</a:t>
            </a:r>
            <a:r>
              <a:rPr lang="de-DE" sz="597" dirty="0">
                <a:solidFill>
                  <a:schemeClr val="tx1"/>
                </a:solidFill>
              </a:rPr>
              <a:t> </a:t>
            </a:r>
            <a:r>
              <a:rPr lang="de-DE" sz="597" dirty="0" err="1">
                <a:solidFill>
                  <a:schemeClr val="tx1"/>
                </a:solidFill>
              </a:rPr>
              <a:t>metus</a:t>
            </a:r>
            <a:r>
              <a:rPr lang="de-DE" sz="597" dirty="0">
                <a:solidFill>
                  <a:schemeClr val="tx1"/>
                </a:solidFill>
              </a:rPr>
              <a:t>, </a:t>
            </a:r>
            <a:r>
              <a:rPr lang="de-DE" sz="597" dirty="0" err="1">
                <a:solidFill>
                  <a:schemeClr val="tx1"/>
                </a:solidFill>
              </a:rPr>
              <a:t>vulputate</a:t>
            </a:r>
            <a:r>
              <a:rPr lang="de-DE" sz="597" dirty="0">
                <a:solidFill>
                  <a:schemeClr val="tx1"/>
                </a:solidFill>
              </a:rPr>
              <a:t>.</a:t>
            </a:r>
            <a:endParaRPr sz="597" dirty="0">
              <a:solidFill>
                <a:schemeClr val="tx1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6380459" y="4854190"/>
            <a:ext cx="2187279" cy="118775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3315" tIns="13315" rIns="13315" bIns="13315" numCol="1" spcCol="38100" rtlCol="0" anchor="ctr">
            <a:spAutoFit/>
          </a:bodyPr>
          <a:lstStyle/>
          <a:p>
            <a:pPr algn="r" defTabSz="435593" rtl="0" latinLnBrk="1" hangingPunct="0"/>
            <a:r>
              <a:rPr lang="de-AT" sz="597" dirty="0" err="1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</a:rPr>
              <a:t>CoI</a:t>
            </a:r>
            <a:r>
              <a:rPr lang="de-AT" sz="597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de-AT" sz="597" dirty="0" err="1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</a:rPr>
              <a:t>statement</a:t>
            </a:r>
            <a:r>
              <a:rPr lang="de-AT" sz="597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</a:rPr>
              <a:t> on behalf of all </a:t>
            </a:r>
            <a:r>
              <a:rPr lang="de-AT" sz="597" dirty="0" err="1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</a:rPr>
              <a:t>authors</a:t>
            </a:r>
            <a:endParaRPr lang="de-DE" sz="597" dirty="0">
              <a:solidFill>
                <a:schemeClr val="tx1"/>
              </a:solidFill>
              <a:uFill>
                <a:solidFill>
                  <a:srgbClr val="000000"/>
                </a:solidFill>
              </a:uFill>
            </a:endParaRPr>
          </a:p>
        </p:txBody>
      </p:sp>
      <p:pic>
        <p:nvPicPr>
          <p:cNvPr id="5" name="Grafik 4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F81B9724-8112-102C-1DBE-6CAFCD9A85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983" y="-4475"/>
            <a:ext cx="1931017" cy="138109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UEG Week">
      <a:dk1>
        <a:srgbClr val="303334"/>
      </a:dk1>
      <a:lt1>
        <a:srgbClr val="FFFFFF"/>
      </a:lt1>
      <a:dk2>
        <a:srgbClr val="303334"/>
      </a:dk2>
      <a:lt2>
        <a:srgbClr val="F3F3F3"/>
      </a:lt2>
      <a:accent1>
        <a:srgbClr val="00EB00"/>
      </a:accent1>
      <a:accent2>
        <a:srgbClr val="99F799"/>
      </a:accent2>
      <a:accent3>
        <a:srgbClr val="303334"/>
      </a:accent3>
      <a:accent4>
        <a:srgbClr val="ACADAE"/>
      </a:accent4>
      <a:accent5>
        <a:srgbClr val="F3F3F3"/>
      </a:accent5>
      <a:accent6>
        <a:srgbClr val="FBFBFB"/>
      </a:accent6>
      <a:hlink>
        <a:srgbClr val="00EB00"/>
      </a:hlink>
      <a:folHlink>
        <a:srgbClr val="99F799"/>
      </a:folHlink>
    </a:clrScheme>
    <a:fontScheme name="Default">
      <a:majorFont>
        <a:latin typeface="Avenir Book"/>
        <a:ea typeface="Avenir Book"/>
        <a:cs typeface="Avenir Book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round/>
        </a:ln>
        <a:effectLst>
          <a:outerShdw blurRad="25400" dist="127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35717" tIns="35717" rIns="35717" bIns="35717" numCol="1" spcCol="38100" rtlCol="0" anchor="ctr">
        <a:spAutoFit/>
      </a:bodyPr>
      <a:lstStyle>
        <a:defPPr marL="0" marR="0" indent="0" algn="ctr" defTabSz="1168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>
          <a:outerShdw blurRad="25400" dist="127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35717" tIns="35717" rIns="35717" bIns="35717" numCol="1" spcCol="38100" rtlCol="0" anchor="ctr">
        <a:spAutoFit/>
      </a:bodyPr>
      <a:lstStyle>
        <a:defPPr marL="0" marR="0" indent="0" algn="ctr" defTabSz="1168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8F8F8F"/>
      </a:accent3>
      <a:accent4>
        <a:srgbClr val="707070"/>
      </a:accent4>
      <a:accent5>
        <a:srgbClr val="AAB7DA"/>
      </a:accent5>
      <a:accent6>
        <a:srgbClr val="007B27"/>
      </a:accent6>
      <a:hlink>
        <a:srgbClr val="0000FF"/>
      </a:hlink>
      <a:folHlink>
        <a:srgbClr val="FF00FF"/>
      </a:folHlink>
    </a:clrScheme>
    <a:fontScheme name="Default">
      <a:majorFont>
        <a:latin typeface="Avenir Book"/>
        <a:ea typeface="Avenir Book"/>
        <a:cs typeface="Avenir Book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round/>
        </a:ln>
        <a:effectLst>
          <a:outerShdw blurRad="25400" dist="127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35717" tIns="35717" rIns="35717" bIns="35717" numCol="1" spcCol="38100" rtlCol="0" anchor="ctr">
        <a:spAutoFit/>
      </a:bodyPr>
      <a:lstStyle>
        <a:defPPr marL="0" marR="0" indent="0" algn="ctr" defTabSz="1168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>
          <a:outerShdw blurRad="25400" dist="127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35717" tIns="35717" rIns="35717" bIns="35717" numCol="1" spcCol="38100" rtlCol="0" anchor="ctr">
        <a:spAutoFit/>
      </a:bodyPr>
      <a:lstStyle>
        <a:defPPr marL="0" marR="0" indent="0" algn="ctr" defTabSz="1168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195C13835677E41810557D8DCD2DE2B" ma:contentTypeVersion="16" ma:contentTypeDescription="Ein neues Dokument erstellen." ma:contentTypeScope="" ma:versionID="2ae9c25c23bdea8604d165c2adddf975">
  <xsd:schema xmlns:xsd="http://www.w3.org/2001/XMLSchema" xmlns:xs="http://www.w3.org/2001/XMLSchema" xmlns:p="http://schemas.microsoft.com/office/2006/metadata/properties" xmlns:ns2="e6e59233-bdec-41c9-9b4d-e60b4896ec6a" xmlns:ns3="c668ff3b-2f11-4018-909a-216f71f8c167" targetNamespace="http://schemas.microsoft.com/office/2006/metadata/properties" ma:root="true" ma:fieldsID="e115541091f6436632aac277b86c2910" ns2:_="" ns3:_="">
    <xsd:import namespace="e6e59233-bdec-41c9-9b4d-e60b4896ec6a"/>
    <xsd:import namespace="c668ff3b-2f11-4018-909a-216f71f8c16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e59233-bdec-41c9-9b4d-e60b4896ec6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46ec3fe-2e8d-478b-b3fa-da1ed19e5a94}" ma:internalName="TaxCatchAll" ma:showField="CatchAllData" ma:web="e6e59233-bdec-41c9-9b4d-e60b4896ec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8ff3b-2f11-4018-909a-216f71f8c1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6b247828-78fa-4bb4-af35-8b3e1a81f1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e59233-bdec-41c9-9b4d-e60b4896ec6a" xsi:nil="true"/>
    <lcf76f155ced4ddcb4097134ff3c332f xmlns="c668ff3b-2f11-4018-909a-216f71f8c16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97D1EFB-60A2-44DA-BD42-FF631A3289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283395-6C17-41C7-8195-FEE31DBD5F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e59233-bdec-41c9-9b4d-e60b4896ec6a"/>
    <ds:schemaRef ds:uri="c668ff3b-2f11-4018-909a-216f71f8c1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276940-C4FC-4059-9013-49A1E50BE5B5}">
  <ds:schemaRefs>
    <ds:schemaRef ds:uri="http://schemas.microsoft.com/office/2006/metadata/properties"/>
    <ds:schemaRef ds:uri="http://schemas.microsoft.com/office/infopath/2007/PartnerControls"/>
    <ds:schemaRef ds:uri="d27c311f-db88-4cf5-a10d-d7b3dc8e9ac9"/>
    <ds:schemaRef ds:uri="18affeec-5746-4d08-8a26-954e33b62b81"/>
    <ds:schemaRef ds:uri="e6e59233-bdec-41c9-9b4d-e60b4896ec6a"/>
    <ds:schemaRef ds:uri="c668ff3b-2f11-4018-909a-216f71f8c16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801</Words>
  <Application>Microsoft Office PowerPoint</Application>
  <PresentationFormat>Bildschirmpräsentation (16:9)</PresentationFormat>
  <Paragraphs>18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Avenir Book</vt:lpstr>
      <vt:lpstr>Calibri</vt:lpstr>
      <vt:lpstr>Times New Roman</vt:lpstr>
      <vt:lpstr>Default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Rabold</dc:creator>
  <cp:keywords/>
  <dc:description/>
  <cp:lastModifiedBy>Sebastian Battestin</cp:lastModifiedBy>
  <cp:revision>37</cp:revision>
  <cp:lastPrinted>2021-06-29T07:17:01Z</cp:lastPrinted>
  <dcterms:modified xsi:type="dcterms:W3CDTF">2025-12-19T13:57:42Z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0x010100E195C13835677E41810557D8DCD2DE2B</vt:lpwstr>
  </property>
  <property fmtid="{D5CDD505-2E9C-101B-9397-08002B2CF9AE}" pid="3" name="TaxKeyword">
    <vt:lpwstr/>
  </property>
  <property fmtid="{D5CDD505-2E9C-101B-9397-08002B2CF9AE}" pid="4" name="MediaServiceImageTags">
    <vt:lpwstr/>
  </property>
</Properties>
</file>